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7340263" cy="9753600"/>
  <p:notesSz cx="6858000" cy="9144000"/>
  <p:embeddedFontLst>
    <p:embeddedFont>
      <p:font typeface="Avenir" panose="02000503020000020003" pitchFamily="2" charset="0"/>
      <p:regular r:id="rId22"/>
      <p:italic r:id="rId23"/>
    </p:embeddedFont>
    <p:embeddedFont>
      <p:font typeface="Calibri" panose="020F0502020204030204" pitchFamily="34" charset="0"/>
      <p:regular r:id="rId24"/>
      <p:bold r:id="rId25"/>
      <p:italic r:id="rId26"/>
      <p:boldItalic r:id="rId27"/>
    </p:embeddedFont>
    <p:embeddedFont>
      <p:font typeface="Helvetica Neue" panose="02000503000000020004" pitchFamily="2" charset="0"/>
      <p:regular r:id="rId28"/>
      <p:bold r:id="rId29"/>
      <p:italic r:id="rId30"/>
      <p:boldItalic r:id="rId31"/>
    </p:embeddedFont>
    <p:embeddedFont>
      <p:font typeface="Helvetica Neue Light" panose="02000403000000020004" pitchFamily="2" charset="0"/>
      <p:regular r:id="rId32"/>
      <p:bold r:id="rId33"/>
      <p:italic r:id="rId34"/>
      <p:boldItalic r:id="rId35"/>
    </p:embeddedFont>
    <p:embeddedFont>
      <p:font typeface="Source Sans Pro" panose="020B050303040302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9"/>
  </p:normalViewPr>
  <p:slideViewPr>
    <p:cSldViewPr snapToGrid="0">
      <p:cViewPr varScale="1">
        <p:scale>
          <a:sx n="76" d="100"/>
          <a:sy n="76" d="100"/>
        </p:scale>
        <p:origin x="74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90" name="Google Shape;9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r>
              <a:rPr lang="en-US"/>
              <a:t>These records are now being used to produce biodiversity indicators such as … in a particular monitored area, and tools to communicate them to managers and policy-makers using simple visualizations summarized in flexible and dynamic data dashboards.</a:t>
            </a:r>
            <a:endParaRPr/>
          </a:p>
        </p:txBody>
      </p:sp>
      <p:sp>
        <p:nvSpPr>
          <p:cNvPr id="239" name="Google Shape;23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252" name="Google Shape;252;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6" name="Google Shape;276;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An important part of this effort consist of providing satellite remote sensing products and analysis tools to enable the assessment of biodiversity patterns over time and space. </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The network is employing a global and dynamic classification of ocean biomes developed by my colleague Maria Kavanaugh at OSU that we call satellite seascapes. This classification is constructed using a machine learning algorithm that clusters  multiple types of satellite data into 33 categories with distinct biogeochemical properties. </a:t>
            </a: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0" name="Google Shape;310;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Helvetica Neue Light"/>
              <a:buNone/>
            </a:pPr>
            <a:r>
              <a:rPr lang="en-US" sz="1200">
                <a:solidFill>
                  <a:schemeClr val="dk1"/>
                </a:solidFill>
                <a:latin typeface="Helvetica Neue Light"/>
                <a:ea typeface="Helvetica Neue Light"/>
                <a:cs typeface="Helvetica Neue Light"/>
                <a:sym typeface="Helvetica Neue Light"/>
              </a:rPr>
              <a:t>Seascapes are now being used by network members to understand shifts in biodiversity of, for example, reef larvae. </a:t>
            </a:r>
            <a:endParaRPr/>
          </a:p>
          <a:p>
            <a:pPr marL="0" marR="0" lvl="0" indent="0" algn="l" rtl="0">
              <a:lnSpc>
                <a:spcPct val="100000"/>
              </a:lnSpc>
              <a:spcBef>
                <a:spcPts val="0"/>
              </a:spcBef>
              <a:spcAft>
                <a:spcPts val="0"/>
              </a:spcAft>
              <a:buSzPts val="1200"/>
              <a:buFont typeface="Helvetica Neue"/>
              <a:buNone/>
            </a:pPr>
            <a:endParaRPr sz="1200">
              <a:solidFill>
                <a:schemeClr val="dk1"/>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Clr>
                <a:schemeClr val="dk1"/>
              </a:buClr>
              <a:buSzPts val="1200"/>
              <a:buFont typeface="Helvetica Neue Light"/>
              <a:buNone/>
            </a:pPr>
            <a:r>
              <a:rPr lang="en-US" sz="1200">
                <a:solidFill>
                  <a:schemeClr val="dk1"/>
                </a:solidFill>
                <a:latin typeface="Helvetica Neue Light"/>
                <a:ea typeface="Helvetica Neue Light"/>
                <a:cs typeface="Helvetica Neue Light"/>
                <a:sym typeface="Helvetica Neue Light"/>
              </a:rPr>
              <a:t>In this study  our colleagues from UFES coupled 16 years of repeated larval recruitment data from  the eastern Brazilian coast  with the extent of dominant seascape categories in this region. They found that the abundances of snail larvae and of other invertebrate species in the coastal zone are associated with the fractional extent of Tropical Seas and Hypersaline Eutrophic seascapes, respectively.</a:t>
            </a:r>
            <a:endParaRPr/>
          </a:p>
          <a:p>
            <a:pPr marL="0" lvl="0" indent="0" algn="l" rtl="0">
              <a:lnSpc>
                <a:spcPct val="117999"/>
              </a:lnSpc>
              <a:spcBef>
                <a:spcPts val="0"/>
              </a:spcBef>
              <a:spcAft>
                <a:spcPts val="0"/>
              </a:spcAft>
              <a:buNone/>
            </a:pPr>
            <a:endParaRPr/>
          </a:p>
        </p:txBody>
      </p:sp>
      <p:sp>
        <p:nvSpPr>
          <p:cNvPr id="311" name="Google Shape;311;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Helvetica Neue Light"/>
              <a:buNone/>
            </a:pPr>
            <a:fld id="{00000000-1234-1234-1234-123412341234}" type="slidenum">
              <a:rPr lang="en-US" sz="3600" b="0" i="0" u="none" strike="noStrike" cap="none">
                <a:solidFill>
                  <a:srgbClr val="000000"/>
                </a:solidFill>
                <a:latin typeface="Helvetica Neue Light"/>
                <a:ea typeface="Helvetica Neue Light"/>
                <a:cs typeface="Helvetica Neue Light"/>
                <a:sym typeface="Helvetica Neue Light"/>
              </a:rPr>
              <a:t>16</a:t>
            </a:fld>
            <a:endParaRPr sz="36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9" name="Google Shape;3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2200"/>
              <a:buFont typeface="Helvetica Neue"/>
              <a:buNone/>
            </a:pPr>
            <a:endParaRPr/>
          </a:p>
        </p:txBody>
      </p:sp>
      <p:sp>
        <p:nvSpPr>
          <p:cNvPr id="388" name="Google Shape;3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3" name="Google Shape;11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
        <p:nvSpPr>
          <p:cNvPr id="114" name="Google Shape;114;p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5" name="Google Shape;14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The general philosophy is to gather biological and biodiversity observations using common standards and best practices, align data to the Darwin Core standard, and make data publicly available through OBIS so that these observations can be used to compute EOV’s for biology and ecosystems in support of international frameworks like ML2030 of the UN Decade.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4" name="Google Shape;164;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0" name="Google Shape;18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7" name="Google Shape;19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5" name="Google Shape;21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The network is implementing AI applications for automated extraction of taxonomic records from photo-quadrat imagery to track shifts in percent live cover of functional groups and key species.</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US"/>
              <a:t>These tools can aid in expanding the spatial extent and frequency of biodiversity surveys and thus help in capturing major die-off events like the one shown in this slide where the percent cover of mussel bed of several sites in Golfo Nuevo, Patagonia,  dropped from around 90% to zero within months.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8" name="Google Shape;22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a:t>We have tested this approach with encouraging results showing that live cover estimates from this particular application (CoralNet) match visual inspections on the field pretty well.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5246" y="9302044"/>
            <a:ext cx="380743" cy="408545"/>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55"/>
        <p:cNvGrpSpPr/>
        <p:nvPr/>
      </p:nvGrpSpPr>
      <p:grpSpPr>
        <a:xfrm>
          <a:off x="0" y="0"/>
          <a:ext cx="0" cy="0"/>
          <a:chOff x="0" y="0"/>
          <a:chExt cx="0" cy="0"/>
        </a:xfrm>
      </p:grpSpPr>
      <p:sp>
        <p:nvSpPr>
          <p:cNvPr id="56" name="Google Shape;56;p11"/>
          <p:cNvSpPr txBox="1">
            <a:spLocks noGrp="1"/>
          </p:cNvSpPr>
          <p:nvPr>
            <p:ph type="title"/>
          </p:nvPr>
        </p:nvSpPr>
        <p:spPr>
          <a:xfrm>
            <a:off x="1693385" y="3225800"/>
            <a:ext cx="13953493" cy="3302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 name="Google Shape;57;p11"/>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hoto - Vertical">
  <p:cSld name="Photo - Vertical">
    <p:spTree>
      <p:nvGrpSpPr>
        <p:cNvPr id="1" name="Shape 58"/>
        <p:cNvGrpSpPr/>
        <p:nvPr/>
      </p:nvGrpSpPr>
      <p:grpSpPr>
        <a:xfrm>
          <a:off x="0" y="0"/>
          <a:ext cx="0" cy="0"/>
          <a:chOff x="0" y="0"/>
          <a:chExt cx="0" cy="0"/>
        </a:xfrm>
      </p:grpSpPr>
      <p:sp>
        <p:nvSpPr>
          <p:cNvPr id="59" name="Google Shape;59;p12"/>
          <p:cNvSpPr>
            <a:spLocks noGrp="1"/>
          </p:cNvSpPr>
          <p:nvPr>
            <p:ph type="pic" idx="2"/>
          </p:nvPr>
        </p:nvSpPr>
        <p:spPr>
          <a:xfrm>
            <a:off x="8958007" y="635000"/>
            <a:ext cx="7112217" cy="8229600"/>
          </a:xfrm>
          <a:prstGeom prst="rect">
            <a:avLst/>
          </a:prstGeom>
          <a:noFill/>
          <a:ln>
            <a:noFill/>
          </a:ln>
        </p:spPr>
      </p:sp>
      <p:sp>
        <p:nvSpPr>
          <p:cNvPr id="60" name="Google Shape;60;p12"/>
          <p:cNvSpPr txBox="1">
            <a:spLocks noGrp="1"/>
          </p:cNvSpPr>
          <p:nvPr>
            <p:ph type="title"/>
          </p:nvPr>
        </p:nvSpPr>
        <p:spPr>
          <a:xfrm>
            <a:off x="1270039" y="635000"/>
            <a:ext cx="7112217" cy="39878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8000"/>
              <a:buFont typeface="Helvetica Neue Light"/>
              <a:buNone/>
              <a:defRPr sz="80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1" name="Google Shape;61;p12"/>
          <p:cNvSpPr txBox="1">
            <a:spLocks noGrp="1"/>
          </p:cNvSpPr>
          <p:nvPr>
            <p:ph type="body" idx="1"/>
          </p:nvPr>
        </p:nvSpPr>
        <p:spPr>
          <a:xfrm>
            <a:off x="1270039" y="4762500"/>
            <a:ext cx="7112217" cy="41021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267"/>
              <a:buFont typeface="Helvetica Neue Light"/>
              <a:buNone/>
              <a:defRPr sz="4267"/>
            </a:lvl1pPr>
            <a:lvl2pPr marL="914400" lvl="1" indent="-228600" algn="ctr">
              <a:lnSpc>
                <a:spcPct val="100000"/>
              </a:lnSpc>
              <a:spcBef>
                <a:spcPts val="0"/>
              </a:spcBef>
              <a:spcAft>
                <a:spcPts val="0"/>
              </a:spcAft>
              <a:buClr>
                <a:srgbClr val="000000"/>
              </a:buClr>
              <a:buSzPts val="4267"/>
              <a:buFont typeface="Helvetica Neue Light"/>
              <a:buNone/>
              <a:defRPr sz="4267"/>
            </a:lvl2pPr>
            <a:lvl3pPr marL="1371600" lvl="2" indent="-228600" algn="ctr">
              <a:lnSpc>
                <a:spcPct val="100000"/>
              </a:lnSpc>
              <a:spcBef>
                <a:spcPts val="0"/>
              </a:spcBef>
              <a:spcAft>
                <a:spcPts val="0"/>
              </a:spcAft>
              <a:buClr>
                <a:srgbClr val="000000"/>
              </a:buClr>
              <a:buSzPts val="4267"/>
              <a:buFont typeface="Helvetica Neue Light"/>
              <a:buNone/>
              <a:defRPr sz="4267"/>
            </a:lvl3pPr>
            <a:lvl4pPr marL="1828800" lvl="3" indent="-228600" algn="ctr">
              <a:lnSpc>
                <a:spcPct val="100000"/>
              </a:lnSpc>
              <a:spcBef>
                <a:spcPts val="0"/>
              </a:spcBef>
              <a:spcAft>
                <a:spcPts val="0"/>
              </a:spcAft>
              <a:buClr>
                <a:srgbClr val="000000"/>
              </a:buClr>
              <a:buSzPts val="4267"/>
              <a:buFont typeface="Helvetica Neue Light"/>
              <a:buNone/>
              <a:defRPr sz="4267"/>
            </a:lvl4pPr>
            <a:lvl5pPr marL="2286000" lvl="4" indent="-228600" algn="ctr">
              <a:lnSpc>
                <a:spcPct val="100000"/>
              </a:lnSpc>
              <a:spcBef>
                <a:spcPts val="0"/>
              </a:spcBef>
              <a:spcAft>
                <a:spcPts val="0"/>
              </a:spcAft>
              <a:buClr>
                <a:srgbClr val="000000"/>
              </a:buClr>
              <a:buSzPts val="4267"/>
              <a:buFont typeface="Helvetica Neue Light"/>
              <a:buNone/>
              <a:defRPr sz="4267"/>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62" name="Google Shape;62;p12"/>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63"/>
        <p:cNvGrpSpPr/>
        <p:nvPr/>
      </p:nvGrpSpPr>
      <p:grpSpPr>
        <a:xfrm>
          <a:off x="0" y="0"/>
          <a:ext cx="0" cy="0"/>
          <a:chOff x="0" y="0"/>
          <a:chExt cx="0" cy="0"/>
        </a:xfrm>
      </p:grpSpPr>
      <p:sp>
        <p:nvSpPr>
          <p:cNvPr id="64" name="Google Shape;64;p13"/>
          <p:cNvSpPr>
            <a:spLocks noGrp="1"/>
          </p:cNvSpPr>
          <p:nvPr>
            <p:ph type="pic" idx="2"/>
          </p:nvPr>
        </p:nvSpPr>
        <p:spPr>
          <a:xfrm>
            <a:off x="8958007" y="2603500"/>
            <a:ext cx="7112217" cy="6286500"/>
          </a:xfrm>
          <a:prstGeom prst="rect">
            <a:avLst/>
          </a:prstGeom>
          <a:noFill/>
          <a:ln>
            <a:noFill/>
          </a:ln>
        </p:spPr>
      </p:sp>
      <p:sp>
        <p:nvSpPr>
          <p:cNvPr id="65" name="Google Shape;65;p13"/>
          <p:cNvSpPr txBox="1">
            <a:spLocks noGrp="1"/>
          </p:cNvSpPr>
          <p:nvPr>
            <p:ph type="title"/>
          </p:nvPr>
        </p:nvSpPr>
        <p:spPr>
          <a:xfrm>
            <a:off x="1270039" y="444500"/>
            <a:ext cx="14800185" cy="2159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6" name="Google Shape;66;p13"/>
          <p:cNvSpPr txBox="1">
            <a:spLocks noGrp="1"/>
          </p:cNvSpPr>
          <p:nvPr>
            <p:ph type="body" idx="1"/>
          </p:nvPr>
        </p:nvSpPr>
        <p:spPr>
          <a:xfrm>
            <a:off x="1270039" y="2603500"/>
            <a:ext cx="7112217" cy="6286500"/>
          </a:xfrm>
          <a:prstGeom prst="rect">
            <a:avLst/>
          </a:prstGeom>
          <a:noFill/>
          <a:ln>
            <a:noFill/>
          </a:ln>
        </p:spPr>
        <p:txBody>
          <a:bodyPr spcFirstLastPara="1" wrap="square" lIns="50800" tIns="50800" rIns="50800" bIns="50800" anchor="ctr" anchorCtr="0">
            <a:normAutofit/>
          </a:bodyPr>
          <a:lstStyle>
            <a:lvl1pPr marL="457200" lvl="0" indent="-406431" algn="l">
              <a:lnSpc>
                <a:spcPct val="100000"/>
              </a:lnSpc>
              <a:spcBef>
                <a:spcPts val="4267"/>
              </a:spcBef>
              <a:spcAft>
                <a:spcPts val="0"/>
              </a:spcAft>
              <a:buClr>
                <a:srgbClr val="000000"/>
              </a:buClr>
              <a:buSzPts val="2801"/>
              <a:buFont typeface="Helvetica Neue Light"/>
              <a:buChar char="•"/>
              <a:defRPr sz="3734"/>
            </a:lvl1pPr>
            <a:lvl2pPr marL="914400" lvl="1" indent="-406431" algn="l">
              <a:lnSpc>
                <a:spcPct val="100000"/>
              </a:lnSpc>
              <a:spcBef>
                <a:spcPts val="4267"/>
              </a:spcBef>
              <a:spcAft>
                <a:spcPts val="0"/>
              </a:spcAft>
              <a:buClr>
                <a:srgbClr val="000000"/>
              </a:buClr>
              <a:buSzPts val="2801"/>
              <a:buFont typeface="Helvetica Neue Light"/>
              <a:buChar char="•"/>
              <a:defRPr sz="3734"/>
            </a:lvl2pPr>
            <a:lvl3pPr marL="1371600" lvl="2" indent="-406431" algn="l">
              <a:lnSpc>
                <a:spcPct val="100000"/>
              </a:lnSpc>
              <a:spcBef>
                <a:spcPts val="4267"/>
              </a:spcBef>
              <a:spcAft>
                <a:spcPts val="0"/>
              </a:spcAft>
              <a:buClr>
                <a:srgbClr val="000000"/>
              </a:buClr>
              <a:buSzPts val="2801"/>
              <a:buFont typeface="Helvetica Neue Light"/>
              <a:buChar char="•"/>
              <a:defRPr sz="3734"/>
            </a:lvl3pPr>
            <a:lvl4pPr marL="1828800" lvl="3" indent="-406431" algn="l">
              <a:lnSpc>
                <a:spcPct val="100000"/>
              </a:lnSpc>
              <a:spcBef>
                <a:spcPts val="4267"/>
              </a:spcBef>
              <a:spcAft>
                <a:spcPts val="0"/>
              </a:spcAft>
              <a:buClr>
                <a:srgbClr val="000000"/>
              </a:buClr>
              <a:buSzPts val="2801"/>
              <a:buFont typeface="Helvetica Neue Light"/>
              <a:buChar char="•"/>
              <a:defRPr sz="3734"/>
            </a:lvl4pPr>
            <a:lvl5pPr marL="2286000" lvl="4" indent="-406431" algn="l">
              <a:lnSpc>
                <a:spcPct val="100000"/>
              </a:lnSpc>
              <a:spcBef>
                <a:spcPts val="4267"/>
              </a:spcBef>
              <a:spcAft>
                <a:spcPts val="0"/>
              </a:spcAft>
              <a:buClr>
                <a:srgbClr val="000000"/>
              </a:buClr>
              <a:buSzPts val="2801"/>
              <a:buFont typeface="Helvetica Neue Light"/>
              <a:buChar char="•"/>
              <a:defRPr sz="3734"/>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67" name="Google Shape;67;p13"/>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68"/>
        <p:cNvGrpSpPr/>
        <p:nvPr/>
      </p:nvGrpSpPr>
      <p:grpSpPr>
        <a:xfrm>
          <a:off x="0" y="0"/>
          <a:ext cx="0" cy="0"/>
          <a:chOff x="0" y="0"/>
          <a:chExt cx="0" cy="0"/>
        </a:xfrm>
      </p:grpSpPr>
      <p:sp>
        <p:nvSpPr>
          <p:cNvPr id="69" name="Google Shape;69;p14"/>
          <p:cNvSpPr txBox="1">
            <a:spLocks noGrp="1"/>
          </p:cNvSpPr>
          <p:nvPr>
            <p:ph type="body" idx="1"/>
          </p:nvPr>
        </p:nvSpPr>
        <p:spPr>
          <a:xfrm>
            <a:off x="1270039" y="1270000"/>
            <a:ext cx="14800185" cy="7213600"/>
          </a:xfrm>
          <a:prstGeom prst="rect">
            <a:avLst/>
          </a:prstGeom>
          <a:noFill/>
          <a:ln>
            <a:noFill/>
          </a:ln>
        </p:spPr>
        <p:txBody>
          <a:bodyPr spcFirstLastPara="1" wrap="square" lIns="50800" tIns="50800" rIns="50800" bIns="50800" anchor="ctr" anchorCtr="0">
            <a:normAutofit/>
          </a:bodyPr>
          <a:lstStyle>
            <a:lvl1pPr marL="457200" lvl="0" indent="-314325" algn="l">
              <a:lnSpc>
                <a:spcPct val="100000"/>
              </a:lnSpc>
              <a:spcBef>
                <a:spcPts val="5600"/>
              </a:spcBef>
              <a:spcAft>
                <a:spcPts val="0"/>
              </a:spcAft>
              <a:buClr>
                <a:srgbClr val="000000"/>
              </a:buClr>
              <a:buSzPts val="1350"/>
              <a:buChar char="•"/>
              <a:defRPr/>
            </a:lvl1pPr>
            <a:lvl2pPr marL="914400" lvl="1" indent="-314325" algn="l">
              <a:lnSpc>
                <a:spcPct val="100000"/>
              </a:lnSpc>
              <a:spcBef>
                <a:spcPts val="5600"/>
              </a:spcBef>
              <a:spcAft>
                <a:spcPts val="0"/>
              </a:spcAft>
              <a:buClr>
                <a:srgbClr val="000000"/>
              </a:buClr>
              <a:buSzPts val="1350"/>
              <a:buChar char="•"/>
              <a:defRPr/>
            </a:lvl2pPr>
            <a:lvl3pPr marL="1371600" lvl="2" indent="-314325" algn="l">
              <a:lnSpc>
                <a:spcPct val="100000"/>
              </a:lnSpc>
              <a:spcBef>
                <a:spcPts val="5600"/>
              </a:spcBef>
              <a:spcAft>
                <a:spcPts val="0"/>
              </a:spcAft>
              <a:buClr>
                <a:srgbClr val="000000"/>
              </a:buClr>
              <a:buSzPts val="1350"/>
              <a:buChar char="•"/>
              <a:defRPr/>
            </a:lvl3pPr>
            <a:lvl4pPr marL="1828800" lvl="3" indent="-314325" algn="l">
              <a:lnSpc>
                <a:spcPct val="100000"/>
              </a:lnSpc>
              <a:spcBef>
                <a:spcPts val="5600"/>
              </a:spcBef>
              <a:spcAft>
                <a:spcPts val="0"/>
              </a:spcAft>
              <a:buClr>
                <a:srgbClr val="000000"/>
              </a:buClr>
              <a:buSzPts val="1350"/>
              <a:buChar char="•"/>
              <a:defRPr/>
            </a:lvl4pPr>
            <a:lvl5pPr marL="2286000" lvl="4" indent="-314325" algn="l">
              <a:lnSpc>
                <a:spcPct val="100000"/>
              </a:lnSpc>
              <a:spcBef>
                <a:spcPts val="5600"/>
              </a:spcBef>
              <a:spcAft>
                <a:spcPts val="0"/>
              </a:spcAft>
              <a:buClr>
                <a:srgbClr val="000000"/>
              </a:buClr>
              <a:buSzPts val="1350"/>
              <a:buChar char="•"/>
              <a:defRPr/>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70" name="Google Shape;70;p14"/>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71"/>
        <p:cNvGrpSpPr/>
        <p:nvPr/>
      </p:nvGrpSpPr>
      <p:grpSpPr>
        <a:xfrm>
          <a:off x="0" y="0"/>
          <a:ext cx="0" cy="0"/>
          <a:chOff x="0" y="0"/>
          <a:chExt cx="0" cy="0"/>
        </a:xfrm>
      </p:grpSpPr>
      <p:sp>
        <p:nvSpPr>
          <p:cNvPr id="72" name="Google Shape;72;p15"/>
          <p:cNvSpPr>
            <a:spLocks noGrp="1"/>
          </p:cNvSpPr>
          <p:nvPr>
            <p:ph type="pic" idx="2"/>
          </p:nvPr>
        </p:nvSpPr>
        <p:spPr>
          <a:xfrm>
            <a:off x="8958007" y="5092700"/>
            <a:ext cx="7112217" cy="3771900"/>
          </a:xfrm>
          <a:prstGeom prst="rect">
            <a:avLst/>
          </a:prstGeom>
          <a:noFill/>
          <a:ln>
            <a:noFill/>
          </a:ln>
        </p:spPr>
      </p:sp>
      <p:sp>
        <p:nvSpPr>
          <p:cNvPr id="73" name="Google Shape;73;p15"/>
          <p:cNvSpPr>
            <a:spLocks noGrp="1"/>
          </p:cNvSpPr>
          <p:nvPr>
            <p:ph type="pic" idx="3"/>
          </p:nvPr>
        </p:nvSpPr>
        <p:spPr>
          <a:xfrm>
            <a:off x="8966298" y="889000"/>
            <a:ext cx="7112219" cy="3771900"/>
          </a:xfrm>
          <a:prstGeom prst="rect">
            <a:avLst/>
          </a:prstGeom>
          <a:noFill/>
          <a:ln>
            <a:noFill/>
          </a:ln>
        </p:spPr>
      </p:sp>
      <p:sp>
        <p:nvSpPr>
          <p:cNvPr id="74" name="Google Shape;74;p15"/>
          <p:cNvSpPr>
            <a:spLocks noGrp="1"/>
          </p:cNvSpPr>
          <p:nvPr>
            <p:ph type="pic" idx="4"/>
          </p:nvPr>
        </p:nvSpPr>
        <p:spPr>
          <a:xfrm>
            <a:off x="1270039" y="889000"/>
            <a:ext cx="7112217" cy="7975600"/>
          </a:xfrm>
          <a:prstGeom prst="rect">
            <a:avLst/>
          </a:prstGeom>
          <a:noFill/>
          <a:ln>
            <a:noFill/>
          </a:ln>
        </p:spPr>
      </p:sp>
      <p:sp>
        <p:nvSpPr>
          <p:cNvPr id="75" name="Google Shape;75;p15"/>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76"/>
        <p:cNvGrpSpPr/>
        <p:nvPr/>
      </p:nvGrpSpPr>
      <p:grpSpPr>
        <a:xfrm>
          <a:off x="0" y="0"/>
          <a:ext cx="0" cy="0"/>
          <a:chOff x="0" y="0"/>
          <a:chExt cx="0" cy="0"/>
        </a:xfrm>
      </p:grpSpPr>
      <p:sp>
        <p:nvSpPr>
          <p:cNvPr id="77" name="Google Shape;77;p16"/>
          <p:cNvSpPr txBox="1">
            <a:spLocks noGrp="1"/>
          </p:cNvSpPr>
          <p:nvPr>
            <p:ph type="body" idx="1"/>
          </p:nvPr>
        </p:nvSpPr>
        <p:spPr>
          <a:xfrm>
            <a:off x="1693385" y="6362700"/>
            <a:ext cx="13953493" cy="595035"/>
          </a:xfrm>
          <a:prstGeom prst="rect">
            <a:avLst/>
          </a:prstGeom>
          <a:noFill/>
          <a:ln>
            <a:noFill/>
          </a:ln>
        </p:spPr>
        <p:txBody>
          <a:bodyPr spcFirstLastPara="1" wrap="square" lIns="50800" tIns="50800" rIns="50800" bIns="50800" anchor="t" anchorCtr="0">
            <a:spAutoFit/>
          </a:bodyPr>
          <a:lstStyle>
            <a:lvl1pPr marL="457200" lvl="0" indent="-228600" algn="ctr">
              <a:lnSpc>
                <a:spcPct val="100000"/>
              </a:lnSpc>
              <a:spcBef>
                <a:spcPts val="0"/>
              </a:spcBef>
              <a:spcAft>
                <a:spcPts val="0"/>
              </a:spcAft>
              <a:buClr>
                <a:srgbClr val="000000"/>
              </a:buClr>
              <a:buSzPts val="3200"/>
              <a:buFont typeface="Helvetica Neue Light"/>
              <a:buNone/>
              <a:defRPr sz="3200"/>
            </a:lvl1pPr>
            <a:lvl2pPr marL="914400" lvl="1" indent="-314325" algn="l">
              <a:lnSpc>
                <a:spcPct val="100000"/>
              </a:lnSpc>
              <a:spcBef>
                <a:spcPts val="5600"/>
              </a:spcBef>
              <a:spcAft>
                <a:spcPts val="0"/>
              </a:spcAft>
              <a:buClr>
                <a:srgbClr val="000000"/>
              </a:buClr>
              <a:buSzPts val="1350"/>
              <a:buChar char="•"/>
              <a:defRPr/>
            </a:lvl2pPr>
            <a:lvl3pPr marL="1371600" lvl="2" indent="-314325" algn="l">
              <a:lnSpc>
                <a:spcPct val="100000"/>
              </a:lnSpc>
              <a:spcBef>
                <a:spcPts val="5600"/>
              </a:spcBef>
              <a:spcAft>
                <a:spcPts val="0"/>
              </a:spcAft>
              <a:buClr>
                <a:srgbClr val="000000"/>
              </a:buClr>
              <a:buSzPts val="1350"/>
              <a:buChar char="•"/>
              <a:defRPr/>
            </a:lvl3pPr>
            <a:lvl4pPr marL="1828800" lvl="3" indent="-314325" algn="l">
              <a:lnSpc>
                <a:spcPct val="100000"/>
              </a:lnSpc>
              <a:spcBef>
                <a:spcPts val="5600"/>
              </a:spcBef>
              <a:spcAft>
                <a:spcPts val="0"/>
              </a:spcAft>
              <a:buClr>
                <a:srgbClr val="000000"/>
              </a:buClr>
              <a:buSzPts val="1350"/>
              <a:buChar char="•"/>
              <a:defRPr/>
            </a:lvl4pPr>
            <a:lvl5pPr marL="2286000" lvl="4" indent="-314325" algn="l">
              <a:lnSpc>
                <a:spcPct val="100000"/>
              </a:lnSpc>
              <a:spcBef>
                <a:spcPts val="5600"/>
              </a:spcBef>
              <a:spcAft>
                <a:spcPts val="0"/>
              </a:spcAft>
              <a:buClr>
                <a:srgbClr val="000000"/>
              </a:buClr>
              <a:buSzPts val="1350"/>
              <a:buChar char="•"/>
              <a:defRPr/>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78" name="Google Shape;78;p16"/>
          <p:cNvSpPr txBox="1">
            <a:spLocks noGrp="1"/>
          </p:cNvSpPr>
          <p:nvPr>
            <p:ph type="body" idx="2"/>
          </p:nvPr>
        </p:nvSpPr>
        <p:spPr>
          <a:xfrm>
            <a:off x="1693385" y="4168922"/>
            <a:ext cx="13953493" cy="882357"/>
          </a:xfrm>
          <a:prstGeom prst="rect">
            <a:avLst/>
          </a:prstGeom>
          <a:noFill/>
          <a:ln>
            <a:noFill/>
          </a:ln>
        </p:spPr>
        <p:txBody>
          <a:bodyPr spcFirstLastPara="1" wrap="square" lIns="50800" tIns="50800" rIns="50800" bIns="50800" anchor="ctr" anchorCtr="0">
            <a:spAutoFit/>
          </a:bodyPr>
          <a:lstStyle>
            <a:lvl1pPr marL="457200" lvl="0" indent="-228600" algn="ctr">
              <a:lnSpc>
                <a:spcPct val="100000"/>
              </a:lnSpc>
              <a:spcBef>
                <a:spcPts val="0"/>
              </a:spcBef>
              <a:spcAft>
                <a:spcPts val="0"/>
              </a:spcAft>
              <a:buClr>
                <a:srgbClr val="000000"/>
              </a:buClr>
              <a:buSzPts val="5067"/>
              <a:buFont typeface="Helvetica Neue Light"/>
              <a:buNone/>
              <a:defRPr sz="5067"/>
            </a:lvl1pPr>
            <a:lvl2pPr marL="914400" lvl="1" indent="-314325" algn="l">
              <a:lnSpc>
                <a:spcPct val="100000"/>
              </a:lnSpc>
              <a:spcBef>
                <a:spcPts val="5600"/>
              </a:spcBef>
              <a:spcAft>
                <a:spcPts val="0"/>
              </a:spcAft>
              <a:buClr>
                <a:srgbClr val="000000"/>
              </a:buClr>
              <a:buSzPts val="1350"/>
              <a:buChar char="•"/>
              <a:defRPr/>
            </a:lvl2pPr>
            <a:lvl3pPr marL="1371600" lvl="2" indent="-314325" algn="l">
              <a:lnSpc>
                <a:spcPct val="100000"/>
              </a:lnSpc>
              <a:spcBef>
                <a:spcPts val="5600"/>
              </a:spcBef>
              <a:spcAft>
                <a:spcPts val="0"/>
              </a:spcAft>
              <a:buClr>
                <a:srgbClr val="000000"/>
              </a:buClr>
              <a:buSzPts val="1350"/>
              <a:buChar char="•"/>
              <a:defRPr/>
            </a:lvl3pPr>
            <a:lvl4pPr marL="1828800" lvl="3" indent="-314325" algn="l">
              <a:lnSpc>
                <a:spcPct val="100000"/>
              </a:lnSpc>
              <a:spcBef>
                <a:spcPts val="5600"/>
              </a:spcBef>
              <a:spcAft>
                <a:spcPts val="0"/>
              </a:spcAft>
              <a:buClr>
                <a:srgbClr val="000000"/>
              </a:buClr>
              <a:buSzPts val="1350"/>
              <a:buChar char="•"/>
              <a:defRPr/>
            </a:lvl4pPr>
            <a:lvl5pPr marL="2286000" lvl="4" indent="-314325" algn="l">
              <a:lnSpc>
                <a:spcPct val="100000"/>
              </a:lnSpc>
              <a:spcBef>
                <a:spcPts val="5600"/>
              </a:spcBef>
              <a:spcAft>
                <a:spcPts val="0"/>
              </a:spcAft>
              <a:buClr>
                <a:srgbClr val="000000"/>
              </a:buClr>
              <a:buSzPts val="1350"/>
              <a:buChar char="•"/>
              <a:defRPr/>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79" name="Google Shape;79;p16"/>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80"/>
        <p:cNvGrpSpPr/>
        <p:nvPr/>
      </p:nvGrpSpPr>
      <p:grpSpPr>
        <a:xfrm>
          <a:off x="0" y="0"/>
          <a:ext cx="0" cy="0"/>
          <a:chOff x="0" y="0"/>
          <a:chExt cx="0" cy="0"/>
        </a:xfrm>
      </p:grpSpPr>
      <p:sp>
        <p:nvSpPr>
          <p:cNvPr id="81" name="Google Shape;81;p17"/>
          <p:cNvSpPr>
            <a:spLocks noGrp="1"/>
          </p:cNvSpPr>
          <p:nvPr>
            <p:ph type="pic" idx="2"/>
          </p:nvPr>
        </p:nvSpPr>
        <p:spPr>
          <a:xfrm>
            <a:off x="0" y="0"/>
            <a:ext cx="17340263" cy="9753600"/>
          </a:xfrm>
          <a:prstGeom prst="rect">
            <a:avLst/>
          </a:prstGeom>
          <a:noFill/>
          <a:ln>
            <a:noFill/>
          </a:ln>
        </p:spPr>
      </p:sp>
      <p:sp>
        <p:nvSpPr>
          <p:cNvPr id="82" name="Google Shape;82;p17"/>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hoto - Horizontal">
  <p:cSld name="Photo - Horizontal 2">
    <p:bg>
      <p:bgPr>
        <a:solidFill>
          <a:srgbClr val="000000"/>
        </a:solidFill>
        <a:effectLst/>
      </p:bgPr>
    </p:bg>
    <p:spTree>
      <p:nvGrpSpPr>
        <p:cNvPr id="1" name="Shape 83"/>
        <p:cNvGrpSpPr/>
        <p:nvPr/>
      </p:nvGrpSpPr>
      <p:grpSpPr>
        <a:xfrm>
          <a:off x="0" y="0"/>
          <a:ext cx="0" cy="0"/>
          <a:chOff x="0" y="0"/>
          <a:chExt cx="0" cy="0"/>
        </a:xfrm>
      </p:grpSpPr>
      <p:sp>
        <p:nvSpPr>
          <p:cNvPr id="84" name="Google Shape;84;p18"/>
          <p:cNvSpPr>
            <a:spLocks noGrp="1"/>
          </p:cNvSpPr>
          <p:nvPr>
            <p:ph type="pic" idx="2"/>
          </p:nvPr>
        </p:nvSpPr>
        <p:spPr>
          <a:xfrm>
            <a:off x="-1" y="-1"/>
            <a:ext cx="17340264" cy="9753601"/>
          </a:xfrm>
          <a:prstGeom prst="rect">
            <a:avLst/>
          </a:prstGeom>
          <a:noFill/>
          <a:ln>
            <a:noFill/>
          </a:ln>
        </p:spPr>
      </p:sp>
      <p:sp>
        <p:nvSpPr>
          <p:cNvPr id="85" name="Google Shape;85;p18"/>
          <p:cNvSpPr txBox="1">
            <a:spLocks noGrp="1"/>
          </p:cNvSpPr>
          <p:nvPr>
            <p:ph type="title"/>
          </p:nvPr>
        </p:nvSpPr>
        <p:spPr>
          <a:xfrm>
            <a:off x="880558" y="1003299"/>
            <a:ext cx="15579148" cy="1460502"/>
          </a:xfrm>
          <a:prstGeom prst="rect">
            <a:avLst/>
          </a:prstGeom>
          <a:noFill/>
          <a:ln>
            <a:noFill/>
          </a:ln>
        </p:spPr>
        <p:txBody>
          <a:bodyPr spcFirstLastPara="1" wrap="square" lIns="50800" tIns="50800" rIns="50800" bIns="50800" anchor="t" anchorCtr="0">
            <a:normAutofit/>
          </a:bodyPr>
          <a:lstStyle>
            <a:lvl1pPr lvl="0" algn="l">
              <a:lnSpc>
                <a:spcPct val="100000"/>
              </a:lnSpc>
              <a:spcBef>
                <a:spcPts val="0"/>
              </a:spcBef>
              <a:spcAft>
                <a:spcPts val="0"/>
              </a:spcAft>
              <a:buClr>
                <a:srgbClr val="FFFFFF"/>
              </a:buClr>
              <a:buSzPts val="7734"/>
              <a:buFont typeface="Avenir"/>
              <a:buNone/>
              <a:defRPr sz="7733" cap="none">
                <a:solidFill>
                  <a:srgbClr val="FFFFFF"/>
                </a:solidFill>
                <a:latin typeface="Avenir"/>
                <a:ea typeface="Avenir"/>
                <a:cs typeface="Avenir"/>
                <a:sym typeface="Avenir"/>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6" name="Google Shape;86;p18"/>
          <p:cNvSpPr txBox="1">
            <a:spLocks noGrp="1"/>
          </p:cNvSpPr>
          <p:nvPr>
            <p:ph type="body" idx="1"/>
          </p:nvPr>
        </p:nvSpPr>
        <p:spPr>
          <a:xfrm>
            <a:off x="880558" y="508000"/>
            <a:ext cx="15579148" cy="508001"/>
          </a:xfrm>
          <a:prstGeom prst="rect">
            <a:avLst/>
          </a:prstGeom>
          <a:noFill/>
          <a:ln>
            <a:noFill/>
          </a:ln>
        </p:spPr>
        <p:txBody>
          <a:bodyPr spcFirstLastPara="1" wrap="square" lIns="50800" tIns="50800" rIns="50800" bIns="50800" anchor="ctr" anchorCtr="0">
            <a:normAutofit/>
          </a:bodyPr>
          <a:lstStyle>
            <a:lvl1pPr marL="457200" lvl="0" indent="-228600" algn="l">
              <a:lnSpc>
                <a:spcPct val="100000"/>
              </a:lnSpc>
              <a:spcBef>
                <a:spcPts val="0"/>
              </a:spcBef>
              <a:spcAft>
                <a:spcPts val="0"/>
              </a:spcAft>
              <a:buClr>
                <a:srgbClr val="FFFFFF"/>
              </a:buClr>
              <a:buSzPts val="2933"/>
              <a:buFont typeface="Avenir"/>
              <a:buNone/>
              <a:defRPr sz="2933" cap="none">
                <a:solidFill>
                  <a:srgbClr val="FFFFFF"/>
                </a:solidFill>
                <a:latin typeface="Avenir"/>
                <a:ea typeface="Avenir"/>
                <a:cs typeface="Avenir"/>
                <a:sym typeface="Avenir"/>
              </a:defRPr>
            </a:lvl1pPr>
            <a:lvl2pPr marL="914400" lvl="1" indent="-228600" algn="l">
              <a:lnSpc>
                <a:spcPct val="100000"/>
              </a:lnSpc>
              <a:spcBef>
                <a:spcPts val="0"/>
              </a:spcBef>
              <a:spcAft>
                <a:spcPts val="0"/>
              </a:spcAft>
              <a:buClr>
                <a:srgbClr val="FFFFFF"/>
              </a:buClr>
              <a:buSzPts val="2933"/>
              <a:buFont typeface="Avenir"/>
              <a:buNone/>
              <a:defRPr sz="2933" cap="none">
                <a:solidFill>
                  <a:srgbClr val="FFFFFF"/>
                </a:solidFill>
                <a:latin typeface="Avenir"/>
                <a:ea typeface="Avenir"/>
                <a:cs typeface="Avenir"/>
                <a:sym typeface="Avenir"/>
              </a:defRPr>
            </a:lvl2pPr>
            <a:lvl3pPr marL="1371600" lvl="2" indent="-228600" algn="l">
              <a:lnSpc>
                <a:spcPct val="100000"/>
              </a:lnSpc>
              <a:spcBef>
                <a:spcPts val="0"/>
              </a:spcBef>
              <a:spcAft>
                <a:spcPts val="0"/>
              </a:spcAft>
              <a:buClr>
                <a:srgbClr val="FFFFFF"/>
              </a:buClr>
              <a:buSzPts val="2933"/>
              <a:buFont typeface="Avenir"/>
              <a:buNone/>
              <a:defRPr sz="2933" cap="none">
                <a:solidFill>
                  <a:srgbClr val="FFFFFF"/>
                </a:solidFill>
                <a:latin typeface="Avenir"/>
                <a:ea typeface="Avenir"/>
                <a:cs typeface="Avenir"/>
                <a:sym typeface="Avenir"/>
              </a:defRPr>
            </a:lvl3pPr>
            <a:lvl4pPr marL="1828800" lvl="3" indent="-228600" algn="l">
              <a:lnSpc>
                <a:spcPct val="100000"/>
              </a:lnSpc>
              <a:spcBef>
                <a:spcPts val="0"/>
              </a:spcBef>
              <a:spcAft>
                <a:spcPts val="0"/>
              </a:spcAft>
              <a:buClr>
                <a:srgbClr val="FFFFFF"/>
              </a:buClr>
              <a:buSzPts val="2933"/>
              <a:buFont typeface="Avenir"/>
              <a:buNone/>
              <a:defRPr sz="2933" cap="none">
                <a:solidFill>
                  <a:srgbClr val="FFFFFF"/>
                </a:solidFill>
                <a:latin typeface="Avenir"/>
                <a:ea typeface="Avenir"/>
                <a:cs typeface="Avenir"/>
                <a:sym typeface="Avenir"/>
              </a:defRPr>
            </a:lvl4pPr>
            <a:lvl5pPr marL="2286000" lvl="4" indent="-228600" algn="l">
              <a:lnSpc>
                <a:spcPct val="100000"/>
              </a:lnSpc>
              <a:spcBef>
                <a:spcPts val="0"/>
              </a:spcBef>
              <a:spcAft>
                <a:spcPts val="0"/>
              </a:spcAft>
              <a:buClr>
                <a:srgbClr val="FFFFFF"/>
              </a:buClr>
              <a:buSzPts val="2933"/>
              <a:buFont typeface="Avenir"/>
              <a:buNone/>
              <a:defRPr sz="2933" cap="none">
                <a:solidFill>
                  <a:srgbClr val="FFFFFF"/>
                </a:solidFill>
                <a:latin typeface="Avenir"/>
                <a:ea typeface="Avenir"/>
                <a:cs typeface="Avenir"/>
                <a:sym typeface="Avenir"/>
              </a:defRPr>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87" name="Google Shape;87;p18"/>
          <p:cNvSpPr txBox="1">
            <a:spLocks noGrp="1"/>
          </p:cNvSpPr>
          <p:nvPr>
            <p:ph type="sldNum" idx="12"/>
          </p:nvPr>
        </p:nvSpPr>
        <p:spPr>
          <a:xfrm>
            <a:off x="8441632" y="9258300"/>
            <a:ext cx="418384" cy="4308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1pPr>
            <a:lvl2pPr marL="0" lvl="1"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2pPr>
            <a:lvl3pPr marL="0" lvl="2"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3pPr>
            <a:lvl4pPr marL="0" lvl="3"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4pPr>
            <a:lvl5pPr marL="0" lvl="4"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5pPr>
            <a:lvl6pPr marL="0" lvl="5"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6pPr>
            <a:lvl7pPr marL="0" lvl="6"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7pPr>
            <a:lvl8pPr marL="0" lvl="7"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8pPr>
            <a:lvl9pPr marL="0" lvl="8" indent="0" algn="ctr">
              <a:lnSpc>
                <a:spcPct val="100000"/>
              </a:lnSpc>
              <a:spcBef>
                <a:spcPts val="0"/>
              </a:spcBef>
              <a:spcAft>
                <a:spcPts val="0"/>
              </a:spcAft>
              <a:buClr>
                <a:srgbClr val="FFFFFF"/>
              </a:buClr>
              <a:buSzPts val="2133"/>
              <a:buFont typeface="Avenir"/>
              <a:buNone/>
              <a:defRPr sz="2133">
                <a:solidFill>
                  <a:srgbClr val="FFFFFF"/>
                </a:solidFill>
                <a:latin typeface="Avenir"/>
                <a:ea typeface="Avenir"/>
                <a:cs typeface="Avenir"/>
                <a:sym typeface="Avenir"/>
              </a:defRPr>
            </a:lvl9pPr>
          </a:lstStyle>
          <a:p>
            <a:pPr marL="0" lvl="0" indent="0" algn="ct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four">
  <p:cSld name="four">
    <p:spTree>
      <p:nvGrpSpPr>
        <p:cNvPr id="1" name="Shape 11"/>
        <p:cNvGrpSpPr/>
        <p:nvPr/>
      </p:nvGrpSpPr>
      <p:grpSpPr>
        <a:xfrm>
          <a:off x="0" y="0"/>
          <a:ext cx="0" cy="0"/>
          <a:chOff x="0" y="0"/>
          <a:chExt cx="0" cy="0"/>
        </a:xfrm>
      </p:grpSpPr>
      <p:sp>
        <p:nvSpPr>
          <p:cNvPr id="12" name="Google Shape;12;p3"/>
          <p:cNvSpPr txBox="1">
            <a:spLocks noGrp="1"/>
          </p:cNvSpPr>
          <p:nvPr>
            <p:ph type="body" idx="1"/>
          </p:nvPr>
        </p:nvSpPr>
        <p:spPr>
          <a:xfrm>
            <a:off x="740004" y="5961951"/>
            <a:ext cx="3269935" cy="985716"/>
          </a:xfrm>
          <a:prstGeom prst="rect">
            <a:avLst/>
          </a:prstGeom>
          <a:noFill/>
          <a:ln>
            <a:noFill/>
          </a:ln>
        </p:spPr>
        <p:txBody>
          <a:bodyPr spcFirstLastPara="1" wrap="square" lIns="0" tIns="50800" rIns="0" bIns="50800" anchor="b" anchorCtr="0">
            <a:noAutofit/>
          </a:bodyPr>
          <a:lstStyle>
            <a:lvl1pPr marL="457200" lvl="0" indent="-228600" algn="l">
              <a:lnSpc>
                <a:spcPct val="100000"/>
              </a:lnSpc>
              <a:spcBef>
                <a:spcPts val="5600"/>
              </a:spcBef>
              <a:spcAft>
                <a:spcPts val="0"/>
              </a:spcAft>
              <a:buClr>
                <a:schemeClr val="accent5"/>
              </a:buClr>
              <a:buSzPts val="2133"/>
              <a:buFont typeface="Helvetica Neue Light"/>
              <a:buNone/>
              <a:defRPr sz="2844" b="1">
                <a:solidFill>
                  <a:schemeClr val="accent5"/>
                </a:solidFill>
                <a:latin typeface="Helvetica Neue Light"/>
                <a:ea typeface="Helvetica Neue Light"/>
                <a:cs typeface="Helvetica Neue Light"/>
                <a:sym typeface="Helvetica Neue Light"/>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13" name="Google Shape;13;p3"/>
          <p:cNvSpPr txBox="1">
            <a:spLocks noGrp="1"/>
          </p:cNvSpPr>
          <p:nvPr>
            <p:ph type="body" idx="2"/>
          </p:nvPr>
        </p:nvSpPr>
        <p:spPr>
          <a:xfrm>
            <a:off x="5076494" y="5961951"/>
            <a:ext cx="3269935" cy="985716"/>
          </a:xfrm>
          <a:prstGeom prst="rect">
            <a:avLst/>
          </a:prstGeom>
          <a:noFill/>
          <a:ln>
            <a:noFill/>
          </a:ln>
        </p:spPr>
        <p:txBody>
          <a:bodyPr spcFirstLastPara="1" wrap="square" lIns="0" tIns="50800" rIns="0" bIns="50800" anchor="b" anchorCtr="0">
            <a:noAutofit/>
          </a:bodyPr>
          <a:lstStyle>
            <a:lvl1pPr marL="457200" lvl="0" indent="-228600" algn="l">
              <a:lnSpc>
                <a:spcPct val="100000"/>
              </a:lnSpc>
              <a:spcBef>
                <a:spcPts val="5600"/>
              </a:spcBef>
              <a:spcAft>
                <a:spcPts val="0"/>
              </a:spcAft>
              <a:buClr>
                <a:schemeClr val="accent5"/>
              </a:buClr>
              <a:buSzPts val="2133"/>
              <a:buFont typeface="Helvetica Neue Light"/>
              <a:buNone/>
              <a:defRPr sz="2844" b="1">
                <a:solidFill>
                  <a:schemeClr val="accent5"/>
                </a:solidFill>
                <a:latin typeface="Helvetica Neue Light"/>
                <a:ea typeface="Helvetica Neue Light"/>
                <a:cs typeface="Helvetica Neue Light"/>
                <a:sym typeface="Helvetica Neue Light"/>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14" name="Google Shape;14;p3"/>
          <p:cNvSpPr txBox="1">
            <a:spLocks noGrp="1"/>
          </p:cNvSpPr>
          <p:nvPr>
            <p:ph type="body" idx="3"/>
          </p:nvPr>
        </p:nvSpPr>
        <p:spPr>
          <a:xfrm>
            <a:off x="9410135" y="5961951"/>
            <a:ext cx="3269935" cy="985716"/>
          </a:xfrm>
          <a:prstGeom prst="rect">
            <a:avLst/>
          </a:prstGeom>
          <a:noFill/>
          <a:ln>
            <a:noFill/>
          </a:ln>
        </p:spPr>
        <p:txBody>
          <a:bodyPr spcFirstLastPara="1" wrap="square" lIns="0" tIns="50800" rIns="0" bIns="50800" anchor="b" anchorCtr="0">
            <a:noAutofit/>
          </a:bodyPr>
          <a:lstStyle>
            <a:lvl1pPr marL="457200" lvl="0" indent="-228600" algn="l">
              <a:lnSpc>
                <a:spcPct val="100000"/>
              </a:lnSpc>
              <a:spcBef>
                <a:spcPts val="5600"/>
              </a:spcBef>
              <a:spcAft>
                <a:spcPts val="0"/>
              </a:spcAft>
              <a:buClr>
                <a:schemeClr val="accent5"/>
              </a:buClr>
              <a:buSzPts val="2133"/>
              <a:buFont typeface="Helvetica Neue Light"/>
              <a:buNone/>
              <a:defRPr sz="2844" b="1">
                <a:solidFill>
                  <a:schemeClr val="accent5"/>
                </a:solidFill>
                <a:latin typeface="Helvetica Neue Light"/>
                <a:ea typeface="Helvetica Neue Light"/>
                <a:cs typeface="Helvetica Neue Light"/>
                <a:sym typeface="Helvetica Neue Light"/>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15" name="Google Shape;15;p3"/>
          <p:cNvSpPr txBox="1">
            <a:spLocks noGrp="1"/>
          </p:cNvSpPr>
          <p:nvPr>
            <p:ph type="body" idx="4"/>
          </p:nvPr>
        </p:nvSpPr>
        <p:spPr>
          <a:xfrm>
            <a:off x="13734299" y="5961951"/>
            <a:ext cx="3280835" cy="985716"/>
          </a:xfrm>
          <a:prstGeom prst="rect">
            <a:avLst/>
          </a:prstGeom>
          <a:noFill/>
          <a:ln>
            <a:noFill/>
          </a:ln>
        </p:spPr>
        <p:txBody>
          <a:bodyPr spcFirstLastPara="1" wrap="square" lIns="0" tIns="50800" rIns="0" bIns="50800" anchor="b" anchorCtr="0">
            <a:noAutofit/>
          </a:bodyPr>
          <a:lstStyle>
            <a:lvl1pPr marL="457200" lvl="0" indent="-228600" algn="l">
              <a:lnSpc>
                <a:spcPct val="100000"/>
              </a:lnSpc>
              <a:spcBef>
                <a:spcPts val="5600"/>
              </a:spcBef>
              <a:spcAft>
                <a:spcPts val="0"/>
              </a:spcAft>
              <a:buClr>
                <a:schemeClr val="accent5"/>
              </a:buClr>
              <a:buSzPts val="2133"/>
              <a:buFont typeface="Helvetica Neue Light"/>
              <a:buNone/>
              <a:defRPr sz="2844" b="1">
                <a:solidFill>
                  <a:schemeClr val="accent5"/>
                </a:solidFill>
                <a:latin typeface="Helvetica Neue Light"/>
                <a:ea typeface="Helvetica Neue Light"/>
                <a:cs typeface="Helvetica Neue Light"/>
                <a:sym typeface="Helvetica Neue Light"/>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16" name="Google Shape;16;p3"/>
          <p:cNvSpPr>
            <a:spLocks noGrp="1"/>
          </p:cNvSpPr>
          <p:nvPr>
            <p:ph type="pic" idx="5"/>
          </p:nvPr>
        </p:nvSpPr>
        <p:spPr>
          <a:xfrm>
            <a:off x="740001" y="3145633"/>
            <a:ext cx="2661359" cy="2661277"/>
          </a:xfrm>
          <a:prstGeom prst="rect">
            <a:avLst/>
          </a:prstGeom>
          <a:noFill/>
          <a:ln>
            <a:noFill/>
          </a:ln>
        </p:spPr>
      </p:sp>
      <p:sp>
        <p:nvSpPr>
          <p:cNvPr id="17" name="Google Shape;17;p3"/>
          <p:cNvSpPr>
            <a:spLocks noGrp="1"/>
          </p:cNvSpPr>
          <p:nvPr>
            <p:ph type="pic" idx="6"/>
          </p:nvPr>
        </p:nvSpPr>
        <p:spPr>
          <a:xfrm>
            <a:off x="5075067" y="3145633"/>
            <a:ext cx="2661359" cy="2661277"/>
          </a:xfrm>
          <a:prstGeom prst="rect">
            <a:avLst/>
          </a:prstGeom>
          <a:noFill/>
          <a:ln>
            <a:noFill/>
          </a:ln>
        </p:spPr>
      </p:sp>
      <p:sp>
        <p:nvSpPr>
          <p:cNvPr id="18" name="Google Shape;18;p3"/>
          <p:cNvSpPr>
            <a:spLocks noGrp="1"/>
          </p:cNvSpPr>
          <p:nvPr>
            <p:ph type="pic" idx="7"/>
          </p:nvPr>
        </p:nvSpPr>
        <p:spPr>
          <a:xfrm>
            <a:off x="9410132" y="3145633"/>
            <a:ext cx="2661359" cy="2661277"/>
          </a:xfrm>
          <a:prstGeom prst="rect">
            <a:avLst/>
          </a:prstGeom>
          <a:noFill/>
          <a:ln>
            <a:noFill/>
          </a:ln>
        </p:spPr>
      </p:sp>
      <p:sp>
        <p:nvSpPr>
          <p:cNvPr id="19" name="Google Shape;19;p3"/>
          <p:cNvSpPr>
            <a:spLocks noGrp="1"/>
          </p:cNvSpPr>
          <p:nvPr>
            <p:ph type="pic" idx="8"/>
          </p:nvPr>
        </p:nvSpPr>
        <p:spPr>
          <a:xfrm>
            <a:off x="13749478" y="3145633"/>
            <a:ext cx="2661359" cy="2661277"/>
          </a:xfrm>
          <a:prstGeom prst="rect">
            <a:avLst/>
          </a:prstGeom>
          <a:noFill/>
          <a:ln>
            <a:noFill/>
          </a:ln>
        </p:spPr>
      </p:sp>
      <p:sp>
        <p:nvSpPr>
          <p:cNvPr id="20" name="Google Shape;20;p3"/>
          <p:cNvSpPr txBox="1">
            <a:spLocks noGrp="1"/>
          </p:cNvSpPr>
          <p:nvPr>
            <p:ph type="body" idx="9"/>
          </p:nvPr>
        </p:nvSpPr>
        <p:spPr>
          <a:xfrm>
            <a:off x="740004" y="7025766"/>
            <a:ext cx="3269935" cy="596053"/>
          </a:xfrm>
          <a:prstGeom prst="rect">
            <a:avLst/>
          </a:prstGeom>
          <a:noFill/>
          <a:ln>
            <a:noFill/>
          </a:ln>
        </p:spPr>
        <p:txBody>
          <a:bodyPr spcFirstLastPara="1" wrap="square" lIns="0" tIns="50800" rIns="0" bIns="50800" anchor="ctr" anchorCtr="0">
            <a:noAutofit/>
          </a:bodyPr>
          <a:lstStyle>
            <a:lvl1pPr marL="457200" lvl="0" indent="-228600" algn="l">
              <a:lnSpc>
                <a:spcPct val="100000"/>
              </a:lnSpc>
              <a:spcBef>
                <a:spcPts val="5600"/>
              </a:spcBef>
              <a:spcAft>
                <a:spcPts val="0"/>
              </a:spcAft>
              <a:buClr>
                <a:schemeClr val="dk1"/>
              </a:buClr>
              <a:buSzPts val="1493"/>
              <a:buFont typeface="Helvetica Neue Light"/>
              <a:buNone/>
              <a:defRPr sz="1991">
                <a:solidFill>
                  <a:schemeClr val="dk1"/>
                </a:solidFill>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21" name="Google Shape;21;p3"/>
          <p:cNvSpPr txBox="1">
            <a:spLocks noGrp="1"/>
          </p:cNvSpPr>
          <p:nvPr>
            <p:ph type="body" idx="13"/>
          </p:nvPr>
        </p:nvSpPr>
        <p:spPr>
          <a:xfrm>
            <a:off x="5075898" y="7025766"/>
            <a:ext cx="3269935" cy="596053"/>
          </a:xfrm>
          <a:prstGeom prst="rect">
            <a:avLst/>
          </a:prstGeom>
          <a:noFill/>
          <a:ln>
            <a:noFill/>
          </a:ln>
        </p:spPr>
        <p:txBody>
          <a:bodyPr spcFirstLastPara="1" wrap="square" lIns="0" tIns="50800" rIns="0" bIns="50800" anchor="ctr" anchorCtr="0">
            <a:noAutofit/>
          </a:bodyPr>
          <a:lstStyle>
            <a:lvl1pPr marL="457200" lvl="0" indent="-228600" algn="l">
              <a:lnSpc>
                <a:spcPct val="100000"/>
              </a:lnSpc>
              <a:spcBef>
                <a:spcPts val="5600"/>
              </a:spcBef>
              <a:spcAft>
                <a:spcPts val="0"/>
              </a:spcAft>
              <a:buClr>
                <a:schemeClr val="dk1"/>
              </a:buClr>
              <a:buSzPts val="1493"/>
              <a:buFont typeface="Helvetica Neue Light"/>
              <a:buNone/>
              <a:defRPr sz="1991">
                <a:solidFill>
                  <a:schemeClr val="dk1"/>
                </a:solidFill>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22" name="Google Shape;22;p3"/>
          <p:cNvSpPr txBox="1">
            <a:spLocks noGrp="1"/>
          </p:cNvSpPr>
          <p:nvPr>
            <p:ph type="body" idx="14"/>
          </p:nvPr>
        </p:nvSpPr>
        <p:spPr>
          <a:xfrm>
            <a:off x="9410135" y="7025766"/>
            <a:ext cx="3269935" cy="596053"/>
          </a:xfrm>
          <a:prstGeom prst="rect">
            <a:avLst/>
          </a:prstGeom>
          <a:noFill/>
          <a:ln>
            <a:noFill/>
          </a:ln>
        </p:spPr>
        <p:txBody>
          <a:bodyPr spcFirstLastPara="1" wrap="square" lIns="0" tIns="50800" rIns="0" bIns="50800" anchor="ctr" anchorCtr="0">
            <a:noAutofit/>
          </a:bodyPr>
          <a:lstStyle>
            <a:lvl1pPr marL="457200" lvl="0" indent="-228600" algn="l">
              <a:lnSpc>
                <a:spcPct val="100000"/>
              </a:lnSpc>
              <a:spcBef>
                <a:spcPts val="5600"/>
              </a:spcBef>
              <a:spcAft>
                <a:spcPts val="0"/>
              </a:spcAft>
              <a:buClr>
                <a:schemeClr val="dk1"/>
              </a:buClr>
              <a:buSzPts val="1493"/>
              <a:buFont typeface="Helvetica Neue Light"/>
              <a:buNone/>
              <a:defRPr sz="1991">
                <a:solidFill>
                  <a:schemeClr val="dk1"/>
                </a:solidFill>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23" name="Google Shape;23;p3"/>
          <p:cNvSpPr txBox="1">
            <a:spLocks noGrp="1"/>
          </p:cNvSpPr>
          <p:nvPr>
            <p:ph type="body" idx="15"/>
          </p:nvPr>
        </p:nvSpPr>
        <p:spPr>
          <a:xfrm>
            <a:off x="13734299" y="7025766"/>
            <a:ext cx="3280835" cy="596053"/>
          </a:xfrm>
          <a:prstGeom prst="rect">
            <a:avLst/>
          </a:prstGeom>
          <a:noFill/>
          <a:ln>
            <a:noFill/>
          </a:ln>
        </p:spPr>
        <p:txBody>
          <a:bodyPr spcFirstLastPara="1" wrap="square" lIns="0" tIns="50800" rIns="0" bIns="50800" anchor="ctr" anchorCtr="0">
            <a:noAutofit/>
          </a:bodyPr>
          <a:lstStyle>
            <a:lvl1pPr marL="457200" lvl="0" indent="-228600" algn="l">
              <a:lnSpc>
                <a:spcPct val="100000"/>
              </a:lnSpc>
              <a:spcBef>
                <a:spcPts val="5600"/>
              </a:spcBef>
              <a:spcAft>
                <a:spcPts val="0"/>
              </a:spcAft>
              <a:buClr>
                <a:schemeClr val="dk1"/>
              </a:buClr>
              <a:buSzPts val="1493"/>
              <a:buFont typeface="Helvetica Neue Light"/>
              <a:buNone/>
              <a:defRPr sz="1991">
                <a:solidFill>
                  <a:schemeClr val="dk1"/>
                </a:solidFill>
              </a:defRPr>
            </a:lvl1pPr>
            <a:lvl2pPr marL="914400" lvl="1" indent="-228600" algn="l">
              <a:lnSpc>
                <a:spcPct val="100000"/>
              </a:lnSpc>
              <a:spcBef>
                <a:spcPts val="5600"/>
              </a:spcBef>
              <a:spcAft>
                <a:spcPts val="0"/>
              </a:spcAft>
              <a:buClr>
                <a:srgbClr val="000000"/>
              </a:buClr>
              <a:buSzPts val="1707"/>
              <a:buFont typeface="Helvetica Neue Light"/>
              <a:buNone/>
              <a:defRPr sz="2276"/>
            </a:lvl2pPr>
            <a:lvl3pPr marL="1371600" lvl="2" indent="-228600" algn="l">
              <a:lnSpc>
                <a:spcPct val="100000"/>
              </a:lnSpc>
              <a:spcBef>
                <a:spcPts val="5600"/>
              </a:spcBef>
              <a:spcAft>
                <a:spcPts val="0"/>
              </a:spcAft>
              <a:buClr>
                <a:srgbClr val="000000"/>
              </a:buClr>
              <a:buSzPts val="1707"/>
              <a:buFont typeface="Helvetica Neue Light"/>
              <a:buNone/>
              <a:defRPr sz="2276"/>
            </a:lvl3pPr>
            <a:lvl4pPr marL="1828800" lvl="3" indent="-228600" algn="l">
              <a:lnSpc>
                <a:spcPct val="100000"/>
              </a:lnSpc>
              <a:spcBef>
                <a:spcPts val="5600"/>
              </a:spcBef>
              <a:spcAft>
                <a:spcPts val="0"/>
              </a:spcAft>
              <a:buClr>
                <a:srgbClr val="000000"/>
              </a:buClr>
              <a:buSzPts val="1707"/>
              <a:buFont typeface="Helvetica Neue Light"/>
              <a:buNone/>
              <a:defRPr sz="2276"/>
            </a:lvl4pPr>
            <a:lvl5pPr marL="2286000" lvl="4" indent="-228600" algn="l">
              <a:lnSpc>
                <a:spcPct val="100000"/>
              </a:lnSpc>
              <a:spcBef>
                <a:spcPts val="5600"/>
              </a:spcBef>
              <a:spcAft>
                <a:spcPts val="0"/>
              </a:spcAft>
              <a:buClr>
                <a:srgbClr val="000000"/>
              </a:buClr>
              <a:buSzPts val="1707"/>
              <a:buFont typeface="Helvetica Neue Light"/>
              <a:buNone/>
              <a:defRPr sz="2276"/>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24" name="Google Shape;24;p3"/>
          <p:cNvSpPr txBox="1">
            <a:spLocks noGrp="1"/>
          </p:cNvSpPr>
          <p:nvPr>
            <p:ph type="title"/>
          </p:nvPr>
        </p:nvSpPr>
        <p:spPr>
          <a:xfrm>
            <a:off x="1270039" y="444500"/>
            <a:ext cx="14800185" cy="2159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Tree>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867012" y="390596"/>
            <a:ext cx="15606239" cy="1625602"/>
          </a:xfrm>
          <a:prstGeom prst="rect">
            <a:avLst/>
          </a:prstGeom>
          <a:noFill/>
          <a:ln>
            <a:noFill/>
          </a:ln>
        </p:spPr>
        <p:txBody>
          <a:bodyPr spcFirstLastPara="1" wrap="square" lIns="65000" tIns="65000" rIns="65000" bIns="65000" anchor="ctr" anchorCtr="0">
            <a:normAutofit/>
          </a:bodyPr>
          <a:lstStyle>
            <a:lvl1pPr lvl="0" algn="ctr">
              <a:lnSpc>
                <a:spcPct val="100000"/>
              </a:lnSpc>
              <a:spcBef>
                <a:spcPts val="0"/>
              </a:spcBef>
              <a:spcAft>
                <a:spcPts val="0"/>
              </a:spcAft>
              <a:buClr>
                <a:srgbClr val="000000"/>
              </a:buClr>
              <a:buSzPts val="8267"/>
              <a:buFont typeface="Calibri"/>
              <a:buNone/>
              <a:defRPr sz="8267">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 name="Google Shape;27;p4"/>
          <p:cNvSpPr txBox="1">
            <a:spLocks noGrp="1"/>
          </p:cNvSpPr>
          <p:nvPr>
            <p:ph type="body" idx="1"/>
          </p:nvPr>
        </p:nvSpPr>
        <p:spPr>
          <a:xfrm>
            <a:off x="867012" y="2275840"/>
            <a:ext cx="15606239" cy="6436927"/>
          </a:xfrm>
          <a:prstGeom prst="rect">
            <a:avLst/>
          </a:prstGeom>
          <a:noFill/>
          <a:ln>
            <a:noFill/>
          </a:ln>
        </p:spPr>
        <p:txBody>
          <a:bodyPr spcFirstLastPara="1" wrap="square" lIns="65000" tIns="65000" rIns="65000" bIns="65000" anchor="t" anchorCtr="0">
            <a:normAutofit/>
          </a:bodyPr>
          <a:lstStyle>
            <a:lvl1pPr marL="457200" lvl="0" indent="-601154" algn="l">
              <a:lnSpc>
                <a:spcPct val="100000"/>
              </a:lnSpc>
              <a:spcBef>
                <a:spcPts val="1200"/>
              </a:spcBef>
              <a:spcAft>
                <a:spcPts val="0"/>
              </a:spcAft>
              <a:buClr>
                <a:srgbClr val="000000"/>
              </a:buClr>
              <a:buSzPts val="5867"/>
              <a:buFont typeface="Arial"/>
              <a:buChar char="•"/>
              <a:defRPr sz="5867">
                <a:latin typeface="Calibri"/>
                <a:ea typeface="Calibri"/>
                <a:cs typeface="Calibri"/>
                <a:sym typeface="Calibri"/>
              </a:defRPr>
            </a:lvl1pPr>
            <a:lvl2pPr marL="914400" lvl="1" indent="-601154" algn="l">
              <a:lnSpc>
                <a:spcPct val="100000"/>
              </a:lnSpc>
              <a:spcBef>
                <a:spcPts val="1200"/>
              </a:spcBef>
              <a:spcAft>
                <a:spcPts val="0"/>
              </a:spcAft>
              <a:buClr>
                <a:srgbClr val="000000"/>
              </a:buClr>
              <a:buSzPts val="5867"/>
              <a:buFont typeface="Arial"/>
              <a:buChar char="–"/>
              <a:defRPr sz="5867">
                <a:latin typeface="Calibri"/>
                <a:ea typeface="Calibri"/>
                <a:cs typeface="Calibri"/>
                <a:sym typeface="Calibri"/>
              </a:defRPr>
            </a:lvl2pPr>
            <a:lvl3pPr marL="1371600" lvl="2" indent="-601154" algn="l">
              <a:lnSpc>
                <a:spcPct val="100000"/>
              </a:lnSpc>
              <a:spcBef>
                <a:spcPts val="1200"/>
              </a:spcBef>
              <a:spcAft>
                <a:spcPts val="0"/>
              </a:spcAft>
              <a:buClr>
                <a:srgbClr val="000000"/>
              </a:buClr>
              <a:buSzPts val="5867"/>
              <a:buFont typeface="Arial"/>
              <a:buChar char="•"/>
              <a:defRPr sz="5867">
                <a:latin typeface="Calibri"/>
                <a:ea typeface="Calibri"/>
                <a:cs typeface="Calibri"/>
                <a:sym typeface="Calibri"/>
              </a:defRPr>
            </a:lvl3pPr>
            <a:lvl4pPr marL="1828800" lvl="3" indent="-601154" algn="l">
              <a:lnSpc>
                <a:spcPct val="100000"/>
              </a:lnSpc>
              <a:spcBef>
                <a:spcPts val="1200"/>
              </a:spcBef>
              <a:spcAft>
                <a:spcPts val="0"/>
              </a:spcAft>
              <a:buClr>
                <a:srgbClr val="000000"/>
              </a:buClr>
              <a:buSzPts val="5867"/>
              <a:buFont typeface="Arial"/>
              <a:buChar char="–"/>
              <a:defRPr sz="5867">
                <a:latin typeface="Calibri"/>
                <a:ea typeface="Calibri"/>
                <a:cs typeface="Calibri"/>
                <a:sym typeface="Calibri"/>
              </a:defRPr>
            </a:lvl4pPr>
            <a:lvl5pPr marL="2286000" lvl="4" indent="-601154" algn="l">
              <a:lnSpc>
                <a:spcPct val="100000"/>
              </a:lnSpc>
              <a:spcBef>
                <a:spcPts val="1200"/>
              </a:spcBef>
              <a:spcAft>
                <a:spcPts val="0"/>
              </a:spcAft>
              <a:buClr>
                <a:srgbClr val="000000"/>
              </a:buClr>
              <a:buSzPts val="5867"/>
              <a:buFont typeface="Arial"/>
              <a:buChar char="»"/>
              <a:defRPr sz="5867">
                <a:latin typeface="Calibri"/>
                <a:ea typeface="Calibri"/>
                <a:cs typeface="Calibri"/>
                <a:sym typeface="Calibri"/>
              </a:defRPr>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28" name="Google Shape;28;p4"/>
          <p:cNvSpPr txBox="1">
            <a:spLocks noGrp="1"/>
          </p:cNvSpPr>
          <p:nvPr>
            <p:ph type="sldNum" idx="12"/>
          </p:nvPr>
        </p:nvSpPr>
        <p:spPr>
          <a:xfrm>
            <a:off x="16019733" y="9070015"/>
            <a:ext cx="453517" cy="459545"/>
          </a:xfrm>
          <a:prstGeom prst="rect">
            <a:avLst/>
          </a:prstGeom>
          <a:noFill/>
          <a:ln>
            <a:noFill/>
          </a:ln>
        </p:spPr>
        <p:txBody>
          <a:bodyPr spcFirstLastPara="1" wrap="square" lIns="65000" tIns="65000" rIns="65000" bIns="65000" anchor="ctr" anchorCtr="0">
            <a:spAutoFit/>
          </a:bodyPr>
          <a:lstStyle>
            <a:lvl1pPr marL="0" lvl="0"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2133"/>
              <a:buFont typeface="Calibri"/>
              <a:buNone/>
              <a:defRPr sz="2133">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1270039" y="444500"/>
            <a:ext cx="14800185" cy="2159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 name="Google Shape;31;p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2" name="Google Shape;32;p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33" name="Google Shape;33;p5"/>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Subtitle" type="title">
  <p:cSld name="TITLE">
    <p:spTree>
      <p:nvGrpSpPr>
        <p:cNvPr id="1" name="Shape 34"/>
        <p:cNvGrpSpPr/>
        <p:nvPr/>
      </p:nvGrpSpPr>
      <p:grpSpPr>
        <a:xfrm>
          <a:off x="0" y="0"/>
          <a:ext cx="0" cy="0"/>
          <a:chOff x="0" y="0"/>
          <a:chExt cx="0" cy="0"/>
        </a:xfrm>
      </p:grpSpPr>
      <p:sp>
        <p:nvSpPr>
          <p:cNvPr id="35" name="Google Shape;35;p6"/>
          <p:cNvSpPr txBox="1">
            <a:spLocks noGrp="1"/>
          </p:cNvSpPr>
          <p:nvPr>
            <p:ph type="title"/>
          </p:nvPr>
        </p:nvSpPr>
        <p:spPr>
          <a:xfrm>
            <a:off x="1693385" y="1638300"/>
            <a:ext cx="13953493" cy="33020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 name="Google Shape;36;p6"/>
          <p:cNvSpPr txBox="1">
            <a:spLocks noGrp="1"/>
          </p:cNvSpPr>
          <p:nvPr>
            <p:ph type="body" idx="1"/>
          </p:nvPr>
        </p:nvSpPr>
        <p:spPr>
          <a:xfrm>
            <a:off x="1693385" y="5029200"/>
            <a:ext cx="13953493" cy="11303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267"/>
              <a:buFont typeface="Helvetica Neue Light"/>
              <a:buNone/>
              <a:defRPr sz="4267"/>
            </a:lvl1pPr>
            <a:lvl2pPr marL="914400" lvl="1" indent="-228600" algn="ctr">
              <a:lnSpc>
                <a:spcPct val="100000"/>
              </a:lnSpc>
              <a:spcBef>
                <a:spcPts val="0"/>
              </a:spcBef>
              <a:spcAft>
                <a:spcPts val="0"/>
              </a:spcAft>
              <a:buClr>
                <a:srgbClr val="000000"/>
              </a:buClr>
              <a:buSzPts val="4267"/>
              <a:buFont typeface="Helvetica Neue Light"/>
              <a:buNone/>
              <a:defRPr sz="4267"/>
            </a:lvl2pPr>
            <a:lvl3pPr marL="1371600" lvl="2" indent="-228600" algn="ctr">
              <a:lnSpc>
                <a:spcPct val="100000"/>
              </a:lnSpc>
              <a:spcBef>
                <a:spcPts val="0"/>
              </a:spcBef>
              <a:spcAft>
                <a:spcPts val="0"/>
              </a:spcAft>
              <a:buClr>
                <a:srgbClr val="000000"/>
              </a:buClr>
              <a:buSzPts val="4267"/>
              <a:buFont typeface="Helvetica Neue Light"/>
              <a:buNone/>
              <a:defRPr sz="4267"/>
            </a:lvl3pPr>
            <a:lvl4pPr marL="1828800" lvl="3" indent="-228600" algn="ctr">
              <a:lnSpc>
                <a:spcPct val="100000"/>
              </a:lnSpc>
              <a:spcBef>
                <a:spcPts val="0"/>
              </a:spcBef>
              <a:spcAft>
                <a:spcPts val="0"/>
              </a:spcAft>
              <a:buClr>
                <a:srgbClr val="000000"/>
              </a:buClr>
              <a:buSzPts val="4267"/>
              <a:buFont typeface="Helvetica Neue Light"/>
              <a:buNone/>
              <a:defRPr sz="4267"/>
            </a:lvl4pPr>
            <a:lvl5pPr marL="2286000" lvl="4" indent="-228600" algn="ctr">
              <a:lnSpc>
                <a:spcPct val="100000"/>
              </a:lnSpc>
              <a:spcBef>
                <a:spcPts val="0"/>
              </a:spcBef>
              <a:spcAft>
                <a:spcPts val="0"/>
              </a:spcAft>
              <a:buClr>
                <a:srgbClr val="000000"/>
              </a:buClr>
              <a:buSzPts val="4267"/>
              <a:buFont typeface="Helvetica Neue Light"/>
              <a:buNone/>
              <a:defRPr sz="4267"/>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37" name="Google Shape;37;p6"/>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Blank" type="blank">
  <p:cSld name="BLANK">
    <p:spTree>
      <p:nvGrpSpPr>
        <p:cNvPr id="1" name="Shape 38"/>
        <p:cNvGrpSpPr/>
        <p:nvPr/>
      </p:nvGrpSpPr>
      <p:grpSpPr>
        <a:xfrm>
          <a:off x="0" y="0"/>
          <a:ext cx="0" cy="0"/>
          <a:chOff x="0" y="0"/>
          <a:chExt cx="0" cy="0"/>
        </a:xfrm>
      </p:grpSpPr>
      <p:sp>
        <p:nvSpPr>
          <p:cNvPr id="39" name="Google Shape;39;p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0" name="Google Shape;40;p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3600"/>
              <a:buFont typeface="Helvetica Neue Light"/>
              <a:buNone/>
              <a:defRPr sz="36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41" name="Google Shape;41;p7"/>
          <p:cNvSpPr txBox="1">
            <a:spLocks noGrp="1"/>
          </p:cNvSpPr>
          <p:nvPr>
            <p:ph type="sldNum" idx="12"/>
          </p:nvPr>
        </p:nvSpPr>
        <p:spPr>
          <a:xfrm>
            <a:off x="8417207" y="9251950"/>
            <a:ext cx="488915"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a:lvl1pPr>
            <a:lvl2pPr marL="0" lvl="1" indent="0" algn="ctr">
              <a:lnSpc>
                <a:spcPct val="100000"/>
              </a:lnSpc>
              <a:spcBef>
                <a:spcPts val="0"/>
              </a:spcBef>
              <a:spcAft>
                <a:spcPts val="0"/>
              </a:spcAft>
              <a:buClr>
                <a:srgbClr val="000000"/>
              </a:buClr>
              <a:buSzPts val="2400"/>
              <a:buFont typeface="Helvetica Neue Light"/>
              <a:buNone/>
              <a:defRPr/>
            </a:lvl2pPr>
            <a:lvl3pPr marL="0" lvl="2" indent="0" algn="ctr">
              <a:lnSpc>
                <a:spcPct val="100000"/>
              </a:lnSpc>
              <a:spcBef>
                <a:spcPts val="0"/>
              </a:spcBef>
              <a:spcAft>
                <a:spcPts val="0"/>
              </a:spcAft>
              <a:buClr>
                <a:srgbClr val="000000"/>
              </a:buClr>
              <a:buSzPts val="2400"/>
              <a:buFont typeface="Helvetica Neue Light"/>
              <a:buNone/>
              <a:defRPr/>
            </a:lvl3pPr>
            <a:lvl4pPr marL="0" lvl="3" indent="0" algn="ctr">
              <a:lnSpc>
                <a:spcPct val="100000"/>
              </a:lnSpc>
              <a:spcBef>
                <a:spcPts val="0"/>
              </a:spcBef>
              <a:spcAft>
                <a:spcPts val="0"/>
              </a:spcAft>
              <a:buClr>
                <a:srgbClr val="000000"/>
              </a:buClr>
              <a:buSzPts val="2400"/>
              <a:buFont typeface="Helvetica Neue Light"/>
              <a:buNone/>
              <a:defRPr/>
            </a:lvl4pPr>
            <a:lvl5pPr marL="0" lvl="4" indent="0" algn="ctr">
              <a:lnSpc>
                <a:spcPct val="100000"/>
              </a:lnSpc>
              <a:spcBef>
                <a:spcPts val="0"/>
              </a:spcBef>
              <a:spcAft>
                <a:spcPts val="0"/>
              </a:spcAft>
              <a:buClr>
                <a:srgbClr val="000000"/>
              </a:buClr>
              <a:buSzPts val="2400"/>
              <a:buFont typeface="Helvetica Neue Light"/>
              <a:buNone/>
              <a:defRPr/>
            </a:lvl5pPr>
            <a:lvl6pPr marL="0" lvl="5" indent="0" algn="ctr">
              <a:lnSpc>
                <a:spcPct val="100000"/>
              </a:lnSpc>
              <a:spcBef>
                <a:spcPts val="0"/>
              </a:spcBef>
              <a:spcAft>
                <a:spcPts val="0"/>
              </a:spcAft>
              <a:buClr>
                <a:srgbClr val="000000"/>
              </a:buClr>
              <a:buSzPts val="2400"/>
              <a:buFont typeface="Helvetica Neue Light"/>
              <a:buNone/>
              <a:defRPr/>
            </a:lvl6pPr>
            <a:lvl7pPr marL="0" lvl="6" indent="0" algn="ctr">
              <a:lnSpc>
                <a:spcPct val="100000"/>
              </a:lnSpc>
              <a:spcBef>
                <a:spcPts val="0"/>
              </a:spcBef>
              <a:spcAft>
                <a:spcPts val="0"/>
              </a:spcAft>
              <a:buClr>
                <a:srgbClr val="000000"/>
              </a:buClr>
              <a:buSzPts val="2400"/>
              <a:buFont typeface="Helvetica Neue Light"/>
              <a:buNone/>
              <a:defRPr/>
            </a:lvl7pPr>
            <a:lvl8pPr marL="0" lvl="7" indent="0" algn="ctr">
              <a:lnSpc>
                <a:spcPct val="100000"/>
              </a:lnSpc>
              <a:spcBef>
                <a:spcPts val="0"/>
              </a:spcBef>
              <a:spcAft>
                <a:spcPts val="0"/>
              </a:spcAft>
              <a:buClr>
                <a:srgbClr val="000000"/>
              </a:buClr>
              <a:buSzPts val="2400"/>
              <a:buFont typeface="Helvetica Neue Light"/>
              <a:buNone/>
              <a:defRPr/>
            </a:lvl8pPr>
            <a:lvl9pPr marL="0" lvl="8" indent="0" algn="ctr">
              <a:lnSpc>
                <a:spcPct val="100000"/>
              </a:lnSpc>
              <a:spcBef>
                <a:spcPts val="0"/>
              </a:spcBef>
              <a:spcAft>
                <a:spcPts val="0"/>
              </a:spcAft>
              <a:buClr>
                <a:srgbClr val="000000"/>
              </a:buClr>
              <a:buSzPts val="2400"/>
              <a:buFont typeface="Helvetica Neue Light"/>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Photo - Horizontal">
  <p:cSld name="1_Photo - Horizontal">
    <p:spTree>
      <p:nvGrpSpPr>
        <p:cNvPr id="1" name="Shape 42"/>
        <p:cNvGrpSpPr/>
        <p:nvPr/>
      </p:nvGrpSpPr>
      <p:grpSpPr>
        <a:xfrm>
          <a:off x="0" y="0"/>
          <a:ext cx="0" cy="0"/>
          <a:chOff x="0" y="0"/>
          <a:chExt cx="0" cy="0"/>
        </a:xfrm>
      </p:grpSpPr>
      <p:sp>
        <p:nvSpPr>
          <p:cNvPr id="43" name="Google Shape;43;p8"/>
          <p:cNvSpPr>
            <a:spLocks noGrp="1"/>
          </p:cNvSpPr>
          <p:nvPr>
            <p:ph type="pic" idx="2"/>
          </p:nvPr>
        </p:nvSpPr>
        <p:spPr>
          <a:xfrm>
            <a:off x="2222979" y="478649"/>
            <a:ext cx="12896822" cy="6213404"/>
          </a:xfrm>
          <a:prstGeom prst="rect">
            <a:avLst/>
          </a:prstGeom>
          <a:noFill/>
          <a:ln>
            <a:noFill/>
          </a:ln>
        </p:spPr>
      </p:sp>
      <p:sp>
        <p:nvSpPr>
          <p:cNvPr id="44" name="Google Shape;44;p8"/>
          <p:cNvSpPr txBox="1">
            <a:spLocks noGrp="1"/>
          </p:cNvSpPr>
          <p:nvPr>
            <p:ph type="title"/>
          </p:nvPr>
        </p:nvSpPr>
        <p:spPr>
          <a:xfrm>
            <a:off x="451570" y="6764302"/>
            <a:ext cx="16437124" cy="1426916"/>
          </a:xfrm>
          <a:prstGeom prst="rect">
            <a:avLst/>
          </a:prstGeom>
          <a:noFill/>
          <a:ln>
            <a:noFill/>
          </a:ln>
        </p:spPr>
        <p:txBody>
          <a:bodyPr spcFirstLastPara="1" wrap="square" lIns="50800" tIns="50800" rIns="50800" bIns="50800" anchor="b" anchorCtr="0">
            <a:noAutofit/>
          </a:bodyPr>
          <a:lstStyle>
            <a:lvl1pPr lvl="0" algn="ctr">
              <a:lnSpc>
                <a:spcPct val="100000"/>
              </a:lnSpc>
              <a:spcBef>
                <a:spcPts val="0"/>
              </a:spcBef>
              <a:spcAft>
                <a:spcPts val="0"/>
              </a:spcAft>
              <a:buClr>
                <a:srgbClr val="000000"/>
              </a:buClr>
              <a:buSzPts val="1800"/>
              <a:buFont typeface="Helvetica Neue Light"/>
              <a:buNone/>
              <a:defRPr/>
            </a:lvl1pPr>
            <a:lvl2pPr lvl="1" algn="ctr">
              <a:lnSpc>
                <a:spcPct val="100000"/>
              </a:lnSpc>
              <a:spcBef>
                <a:spcPts val="0"/>
              </a:spcBef>
              <a:spcAft>
                <a:spcPts val="0"/>
              </a:spcAft>
              <a:buClr>
                <a:srgbClr val="000000"/>
              </a:buClr>
              <a:buSzPts val="1800"/>
              <a:buFont typeface="Helvetica Neue Light"/>
              <a:buNone/>
              <a:defRPr/>
            </a:lvl2pPr>
            <a:lvl3pPr lvl="2" algn="ctr">
              <a:lnSpc>
                <a:spcPct val="100000"/>
              </a:lnSpc>
              <a:spcBef>
                <a:spcPts val="0"/>
              </a:spcBef>
              <a:spcAft>
                <a:spcPts val="0"/>
              </a:spcAft>
              <a:buClr>
                <a:srgbClr val="000000"/>
              </a:buClr>
              <a:buSzPts val="1800"/>
              <a:buFont typeface="Helvetica Neue Light"/>
              <a:buNone/>
              <a:defRPr/>
            </a:lvl3pPr>
            <a:lvl4pPr lvl="3" algn="ctr">
              <a:lnSpc>
                <a:spcPct val="100000"/>
              </a:lnSpc>
              <a:spcBef>
                <a:spcPts val="0"/>
              </a:spcBef>
              <a:spcAft>
                <a:spcPts val="0"/>
              </a:spcAft>
              <a:buClr>
                <a:srgbClr val="000000"/>
              </a:buClr>
              <a:buSzPts val="1800"/>
              <a:buFont typeface="Helvetica Neue Light"/>
              <a:buNone/>
              <a:defRPr/>
            </a:lvl4pPr>
            <a:lvl5pPr lvl="4" algn="ctr">
              <a:lnSpc>
                <a:spcPct val="100000"/>
              </a:lnSpc>
              <a:spcBef>
                <a:spcPts val="0"/>
              </a:spcBef>
              <a:spcAft>
                <a:spcPts val="0"/>
              </a:spcAft>
              <a:buClr>
                <a:srgbClr val="000000"/>
              </a:buClr>
              <a:buSzPts val="1800"/>
              <a:buFont typeface="Helvetica Neue Light"/>
              <a:buNone/>
              <a:defRPr/>
            </a:lvl5pPr>
            <a:lvl6pPr lvl="5" algn="ctr">
              <a:lnSpc>
                <a:spcPct val="100000"/>
              </a:lnSpc>
              <a:spcBef>
                <a:spcPts val="0"/>
              </a:spcBef>
              <a:spcAft>
                <a:spcPts val="0"/>
              </a:spcAft>
              <a:buClr>
                <a:srgbClr val="000000"/>
              </a:buClr>
              <a:buSzPts val="1800"/>
              <a:buFont typeface="Helvetica Neue Light"/>
              <a:buNone/>
              <a:defRPr/>
            </a:lvl6pPr>
            <a:lvl7pPr lvl="6" algn="ctr">
              <a:lnSpc>
                <a:spcPct val="100000"/>
              </a:lnSpc>
              <a:spcBef>
                <a:spcPts val="0"/>
              </a:spcBef>
              <a:spcAft>
                <a:spcPts val="0"/>
              </a:spcAft>
              <a:buClr>
                <a:srgbClr val="000000"/>
              </a:buClr>
              <a:buSzPts val="1800"/>
              <a:buFont typeface="Helvetica Neue Light"/>
              <a:buNone/>
              <a:defRPr/>
            </a:lvl7pPr>
            <a:lvl8pPr lvl="7" algn="ctr">
              <a:lnSpc>
                <a:spcPct val="100000"/>
              </a:lnSpc>
              <a:spcBef>
                <a:spcPts val="0"/>
              </a:spcBef>
              <a:spcAft>
                <a:spcPts val="0"/>
              </a:spcAft>
              <a:buClr>
                <a:srgbClr val="000000"/>
              </a:buClr>
              <a:buSzPts val="1800"/>
              <a:buFont typeface="Helvetica Neue Light"/>
              <a:buNone/>
              <a:defRPr/>
            </a:lvl8pPr>
            <a:lvl9pPr lvl="8" algn="ctr">
              <a:lnSpc>
                <a:spcPct val="100000"/>
              </a:lnSpc>
              <a:spcBef>
                <a:spcPts val="0"/>
              </a:spcBef>
              <a:spcAft>
                <a:spcPts val="0"/>
              </a:spcAft>
              <a:buClr>
                <a:srgbClr val="000000"/>
              </a:buClr>
              <a:buSzPts val="1800"/>
              <a:buFont typeface="Helvetica Neue Light"/>
              <a:buNone/>
              <a:defRPr/>
            </a:lvl9pPr>
          </a:lstStyle>
          <a:p>
            <a:endParaRPr/>
          </a:p>
        </p:txBody>
      </p:sp>
      <p:sp>
        <p:nvSpPr>
          <p:cNvPr id="45" name="Google Shape;45;p8"/>
          <p:cNvSpPr txBox="1">
            <a:spLocks noGrp="1"/>
          </p:cNvSpPr>
          <p:nvPr>
            <p:ph type="body" idx="1"/>
          </p:nvPr>
        </p:nvSpPr>
        <p:spPr>
          <a:xfrm>
            <a:off x="451570" y="8137031"/>
            <a:ext cx="16437124" cy="1128889"/>
          </a:xfrm>
          <a:prstGeom prst="rect">
            <a:avLst/>
          </a:prstGeom>
          <a:noFill/>
          <a:ln>
            <a:noFill/>
          </a:ln>
        </p:spPr>
        <p:txBody>
          <a:bodyPr spcFirstLastPara="1" wrap="square" lIns="50800" tIns="50800" rIns="50800" bIns="50800" anchor="t" anchorCtr="0">
            <a:noAutofit/>
          </a:bodyPr>
          <a:lstStyle>
            <a:lvl1pPr marL="457200" lvl="0" indent="-228600" algn="ctr">
              <a:lnSpc>
                <a:spcPct val="100000"/>
              </a:lnSpc>
              <a:spcBef>
                <a:spcPts val="0"/>
              </a:spcBef>
              <a:spcAft>
                <a:spcPts val="0"/>
              </a:spcAft>
              <a:buClr>
                <a:srgbClr val="0A7367"/>
              </a:buClr>
              <a:buSzPts val="2700"/>
              <a:buFont typeface="Helvetica Neue"/>
              <a:buNone/>
              <a:defRPr sz="3840">
                <a:solidFill>
                  <a:srgbClr val="0A7367"/>
                </a:solidFill>
              </a:defRPr>
            </a:lvl1pPr>
            <a:lvl2pPr marL="914400" lvl="1" indent="-228600" algn="ctr">
              <a:lnSpc>
                <a:spcPct val="100000"/>
              </a:lnSpc>
              <a:spcBef>
                <a:spcPts val="0"/>
              </a:spcBef>
              <a:spcAft>
                <a:spcPts val="0"/>
              </a:spcAft>
              <a:buClr>
                <a:srgbClr val="0A7367"/>
              </a:buClr>
              <a:buSzPts val="2700"/>
              <a:buFont typeface="Helvetica Neue"/>
              <a:buNone/>
              <a:defRPr sz="3840">
                <a:solidFill>
                  <a:srgbClr val="0A7367"/>
                </a:solidFill>
              </a:defRPr>
            </a:lvl2pPr>
            <a:lvl3pPr marL="1371600" lvl="2" indent="-228600" algn="ctr">
              <a:lnSpc>
                <a:spcPct val="100000"/>
              </a:lnSpc>
              <a:spcBef>
                <a:spcPts val="0"/>
              </a:spcBef>
              <a:spcAft>
                <a:spcPts val="0"/>
              </a:spcAft>
              <a:buClr>
                <a:srgbClr val="0A7367"/>
              </a:buClr>
              <a:buSzPts val="2700"/>
              <a:buFont typeface="Helvetica Neue"/>
              <a:buNone/>
              <a:defRPr sz="3840">
                <a:solidFill>
                  <a:srgbClr val="0A7367"/>
                </a:solidFill>
              </a:defRPr>
            </a:lvl3pPr>
            <a:lvl4pPr marL="1828800" lvl="3" indent="-228600" algn="ctr">
              <a:lnSpc>
                <a:spcPct val="100000"/>
              </a:lnSpc>
              <a:spcBef>
                <a:spcPts val="0"/>
              </a:spcBef>
              <a:spcAft>
                <a:spcPts val="0"/>
              </a:spcAft>
              <a:buClr>
                <a:srgbClr val="0A7367"/>
              </a:buClr>
              <a:buSzPts val="2700"/>
              <a:buFont typeface="Helvetica Neue"/>
              <a:buNone/>
              <a:defRPr sz="3840">
                <a:solidFill>
                  <a:srgbClr val="0A7367"/>
                </a:solidFill>
              </a:defRPr>
            </a:lvl4pPr>
            <a:lvl5pPr marL="2286000" lvl="4" indent="-228600" algn="ctr">
              <a:lnSpc>
                <a:spcPct val="100000"/>
              </a:lnSpc>
              <a:spcBef>
                <a:spcPts val="0"/>
              </a:spcBef>
              <a:spcAft>
                <a:spcPts val="0"/>
              </a:spcAft>
              <a:buClr>
                <a:srgbClr val="0A7367"/>
              </a:buClr>
              <a:buSzPts val="2700"/>
              <a:buFont typeface="Helvetica Neue"/>
              <a:buNone/>
              <a:defRPr sz="3840">
                <a:solidFill>
                  <a:srgbClr val="0A7367"/>
                </a:solidFill>
              </a:defRPr>
            </a:lvl5pPr>
            <a:lvl6pPr marL="2743200" lvl="5" indent="-371475" algn="l">
              <a:lnSpc>
                <a:spcPct val="100000"/>
              </a:lnSpc>
              <a:spcBef>
                <a:spcPts val="4195"/>
              </a:spcBef>
              <a:spcAft>
                <a:spcPts val="0"/>
              </a:spcAft>
              <a:buClr>
                <a:srgbClr val="000000"/>
              </a:buClr>
              <a:buSzPts val="2250"/>
              <a:buFont typeface="Helvetica Neue Light"/>
              <a:buChar char="•"/>
              <a:defRPr/>
            </a:lvl6pPr>
            <a:lvl7pPr marL="3200400" lvl="6" indent="-371475" algn="l">
              <a:lnSpc>
                <a:spcPct val="100000"/>
              </a:lnSpc>
              <a:spcBef>
                <a:spcPts val="4195"/>
              </a:spcBef>
              <a:spcAft>
                <a:spcPts val="0"/>
              </a:spcAft>
              <a:buClr>
                <a:srgbClr val="000000"/>
              </a:buClr>
              <a:buSzPts val="2250"/>
              <a:buFont typeface="Helvetica Neue Light"/>
              <a:buChar char="•"/>
              <a:defRPr/>
            </a:lvl7pPr>
            <a:lvl8pPr marL="3657600" lvl="7" indent="-371475" algn="l">
              <a:lnSpc>
                <a:spcPct val="100000"/>
              </a:lnSpc>
              <a:spcBef>
                <a:spcPts val="4195"/>
              </a:spcBef>
              <a:spcAft>
                <a:spcPts val="0"/>
              </a:spcAft>
              <a:buClr>
                <a:srgbClr val="000000"/>
              </a:buClr>
              <a:buSzPts val="2250"/>
              <a:buFont typeface="Helvetica Neue Light"/>
              <a:buChar char="•"/>
              <a:defRPr/>
            </a:lvl8pPr>
            <a:lvl9pPr marL="4114800" lvl="8" indent="-371475" algn="l">
              <a:lnSpc>
                <a:spcPct val="100000"/>
              </a:lnSpc>
              <a:spcBef>
                <a:spcPts val="4195"/>
              </a:spcBef>
              <a:spcAft>
                <a:spcPts val="0"/>
              </a:spcAft>
              <a:buClr>
                <a:srgbClr val="000000"/>
              </a:buClr>
              <a:buSzPts val="2250"/>
              <a:buFont typeface="Helvetica Neue Light"/>
              <a:buChar char="•"/>
              <a:defRPr/>
            </a:lvl9pPr>
          </a:lstStyle>
          <a:p>
            <a:endParaRPr/>
          </a:p>
        </p:txBody>
      </p:sp>
      <p:sp>
        <p:nvSpPr>
          <p:cNvPr id="46" name="Google Shape;46;p8"/>
          <p:cNvSpPr txBox="1">
            <a:spLocks noGrp="1"/>
          </p:cNvSpPr>
          <p:nvPr>
            <p:ph type="sldNum" idx="12"/>
          </p:nvPr>
        </p:nvSpPr>
        <p:spPr>
          <a:xfrm>
            <a:off x="8475246" y="9302044"/>
            <a:ext cx="380743" cy="408545"/>
          </a:xfrm>
          <a:prstGeom prst="rect">
            <a:avLst/>
          </a:prstGeom>
          <a:noFill/>
          <a:ln>
            <a:noFill/>
          </a:ln>
        </p:spPr>
        <p:txBody>
          <a:bodyPr spcFirstLastPara="1" wrap="square" lIns="50800" tIns="50800" rIns="50800" bIns="50800" anchor="t" anchorCtr="0">
            <a:noAutofit/>
          </a:bodyPr>
          <a:lstStyle>
            <a:lvl1pPr marL="0" lvl="0"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1200"/>
              <a:buFont typeface="Helvetica Neue Light"/>
              <a:buNone/>
              <a:defRPr sz="1707"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 Top">
  <p:cSld name="Title - Top">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1270039" y="444500"/>
            <a:ext cx="14800185" cy="2159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 name="Google Shape;49;p9"/>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50"/>
        <p:cNvGrpSpPr/>
        <p:nvPr/>
      </p:nvGrpSpPr>
      <p:grpSpPr>
        <a:xfrm>
          <a:off x="0" y="0"/>
          <a:ext cx="0" cy="0"/>
          <a:chOff x="0" y="0"/>
          <a:chExt cx="0" cy="0"/>
        </a:xfrm>
      </p:grpSpPr>
      <p:sp>
        <p:nvSpPr>
          <p:cNvPr id="51" name="Google Shape;51;p10"/>
          <p:cNvSpPr>
            <a:spLocks noGrp="1"/>
          </p:cNvSpPr>
          <p:nvPr>
            <p:ph type="pic" idx="2"/>
          </p:nvPr>
        </p:nvSpPr>
        <p:spPr>
          <a:xfrm>
            <a:off x="2142132" y="635000"/>
            <a:ext cx="13039065" cy="5918200"/>
          </a:xfrm>
          <a:prstGeom prst="rect">
            <a:avLst/>
          </a:prstGeom>
          <a:noFill/>
          <a:ln>
            <a:noFill/>
          </a:ln>
        </p:spPr>
      </p:sp>
      <p:sp>
        <p:nvSpPr>
          <p:cNvPr id="52" name="Google Shape;52;p10"/>
          <p:cNvSpPr txBox="1">
            <a:spLocks noGrp="1"/>
          </p:cNvSpPr>
          <p:nvPr>
            <p:ph type="title"/>
          </p:nvPr>
        </p:nvSpPr>
        <p:spPr>
          <a:xfrm>
            <a:off x="1693385" y="6718300"/>
            <a:ext cx="13953493" cy="1422400"/>
          </a:xfrm>
          <a:prstGeom prst="rect">
            <a:avLst/>
          </a:prstGeom>
          <a:noFill/>
          <a:ln>
            <a:noFill/>
          </a:ln>
        </p:spPr>
        <p:txBody>
          <a:bodyPr spcFirstLastPara="1" wrap="square" lIns="50800" tIns="50800" rIns="50800" bIns="50800" anchor="b"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3" name="Google Shape;53;p10"/>
          <p:cNvSpPr txBox="1">
            <a:spLocks noGrp="1"/>
          </p:cNvSpPr>
          <p:nvPr>
            <p:ph type="body" idx="1"/>
          </p:nvPr>
        </p:nvSpPr>
        <p:spPr>
          <a:xfrm>
            <a:off x="1693385" y="8191500"/>
            <a:ext cx="13953493" cy="1130300"/>
          </a:xfrm>
          <a:prstGeom prst="rect">
            <a:avLst/>
          </a:prstGeom>
          <a:noFill/>
          <a:ln>
            <a:noFill/>
          </a:ln>
        </p:spPr>
        <p:txBody>
          <a:bodyPr spcFirstLastPara="1" wrap="square" lIns="50800" tIns="50800" rIns="50800" bIns="50800" anchor="t" anchorCtr="0">
            <a:normAutofit/>
          </a:bodyPr>
          <a:lstStyle>
            <a:lvl1pPr marL="457200" lvl="0" indent="-228600" algn="ctr">
              <a:lnSpc>
                <a:spcPct val="100000"/>
              </a:lnSpc>
              <a:spcBef>
                <a:spcPts val="0"/>
              </a:spcBef>
              <a:spcAft>
                <a:spcPts val="0"/>
              </a:spcAft>
              <a:buClr>
                <a:srgbClr val="000000"/>
              </a:buClr>
              <a:buSzPts val="4267"/>
              <a:buFont typeface="Helvetica Neue Light"/>
              <a:buNone/>
              <a:defRPr sz="4267"/>
            </a:lvl1pPr>
            <a:lvl2pPr marL="914400" lvl="1" indent="-228600" algn="ctr">
              <a:lnSpc>
                <a:spcPct val="100000"/>
              </a:lnSpc>
              <a:spcBef>
                <a:spcPts val="0"/>
              </a:spcBef>
              <a:spcAft>
                <a:spcPts val="0"/>
              </a:spcAft>
              <a:buClr>
                <a:srgbClr val="000000"/>
              </a:buClr>
              <a:buSzPts val="4267"/>
              <a:buFont typeface="Helvetica Neue Light"/>
              <a:buNone/>
              <a:defRPr sz="4267"/>
            </a:lvl2pPr>
            <a:lvl3pPr marL="1371600" lvl="2" indent="-228600" algn="ctr">
              <a:lnSpc>
                <a:spcPct val="100000"/>
              </a:lnSpc>
              <a:spcBef>
                <a:spcPts val="0"/>
              </a:spcBef>
              <a:spcAft>
                <a:spcPts val="0"/>
              </a:spcAft>
              <a:buClr>
                <a:srgbClr val="000000"/>
              </a:buClr>
              <a:buSzPts val="4267"/>
              <a:buFont typeface="Helvetica Neue Light"/>
              <a:buNone/>
              <a:defRPr sz="4267"/>
            </a:lvl3pPr>
            <a:lvl4pPr marL="1828800" lvl="3" indent="-228600" algn="ctr">
              <a:lnSpc>
                <a:spcPct val="100000"/>
              </a:lnSpc>
              <a:spcBef>
                <a:spcPts val="0"/>
              </a:spcBef>
              <a:spcAft>
                <a:spcPts val="0"/>
              </a:spcAft>
              <a:buClr>
                <a:srgbClr val="000000"/>
              </a:buClr>
              <a:buSzPts val="4267"/>
              <a:buFont typeface="Helvetica Neue Light"/>
              <a:buNone/>
              <a:defRPr sz="4267"/>
            </a:lvl4pPr>
            <a:lvl5pPr marL="2286000" lvl="4" indent="-228600" algn="ctr">
              <a:lnSpc>
                <a:spcPct val="100000"/>
              </a:lnSpc>
              <a:spcBef>
                <a:spcPts val="0"/>
              </a:spcBef>
              <a:spcAft>
                <a:spcPts val="0"/>
              </a:spcAft>
              <a:buClr>
                <a:srgbClr val="000000"/>
              </a:buClr>
              <a:buSzPts val="4267"/>
              <a:buFont typeface="Helvetica Neue Light"/>
              <a:buNone/>
              <a:defRPr sz="4267"/>
            </a:lvl5pPr>
            <a:lvl6pPr marL="2743200" lvl="5" indent="-314325" algn="l">
              <a:lnSpc>
                <a:spcPct val="100000"/>
              </a:lnSpc>
              <a:spcBef>
                <a:spcPts val="5600"/>
              </a:spcBef>
              <a:spcAft>
                <a:spcPts val="0"/>
              </a:spcAft>
              <a:buClr>
                <a:srgbClr val="000000"/>
              </a:buClr>
              <a:buSzPts val="1350"/>
              <a:buChar char="•"/>
              <a:defRPr/>
            </a:lvl6pPr>
            <a:lvl7pPr marL="3200400" lvl="6" indent="-314325" algn="l">
              <a:lnSpc>
                <a:spcPct val="100000"/>
              </a:lnSpc>
              <a:spcBef>
                <a:spcPts val="5600"/>
              </a:spcBef>
              <a:spcAft>
                <a:spcPts val="0"/>
              </a:spcAft>
              <a:buClr>
                <a:srgbClr val="000000"/>
              </a:buClr>
              <a:buSzPts val="1350"/>
              <a:buChar char="•"/>
              <a:defRPr/>
            </a:lvl7pPr>
            <a:lvl8pPr marL="3657600" lvl="7" indent="-314325" algn="l">
              <a:lnSpc>
                <a:spcPct val="100000"/>
              </a:lnSpc>
              <a:spcBef>
                <a:spcPts val="5600"/>
              </a:spcBef>
              <a:spcAft>
                <a:spcPts val="0"/>
              </a:spcAft>
              <a:buClr>
                <a:srgbClr val="000000"/>
              </a:buClr>
              <a:buSzPts val="1350"/>
              <a:buChar char="•"/>
              <a:defRPr/>
            </a:lvl8pPr>
            <a:lvl9pPr marL="4114800" lvl="8" indent="-314325" algn="l">
              <a:lnSpc>
                <a:spcPct val="100000"/>
              </a:lnSpc>
              <a:spcBef>
                <a:spcPts val="5600"/>
              </a:spcBef>
              <a:spcAft>
                <a:spcPts val="0"/>
              </a:spcAft>
              <a:buClr>
                <a:srgbClr val="000000"/>
              </a:buClr>
              <a:buSzPts val="1350"/>
              <a:buChar char="•"/>
              <a:defRPr/>
            </a:lvl9pPr>
          </a:lstStyle>
          <a:p>
            <a:endParaRPr/>
          </a:p>
        </p:txBody>
      </p:sp>
      <p:sp>
        <p:nvSpPr>
          <p:cNvPr id="54" name="Google Shape;54;p10"/>
          <p:cNvSpPr txBox="1">
            <a:spLocks noGrp="1"/>
          </p:cNvSpPr>
          <p:nvPr>
            <p:ph type="sldNum" idx="12"/>
          </p:nvPr>
        </p:nvSpPr>
        <p:spPr>
          <a:xfrm>
            <a:off x="8404383" y="9245600"/>
            <a:ext cx="514564" cy="471924"/>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2400"/>
            </a:lvl1pPr>
            <a:lvl2pPr marL="0" lvl="1" indent="0" algn="ctr">
              <a:lnSpc>
                <a:spcPct val="100000"/>
              </a:lnSpc>
              <a:spcBef>
                <a:spcPts val="0"/>
              </a:spcBef>
              <a:spcAft>
                <a:spcPts val="0"/>
              </a:spcAft>
              <a:buClr>
                <a:srgbClr val="000000"/>
              </a:buClr>
              <a:buSzPts val="2400"/>
              <a:buFont typeface="Helvetica Neue Light"/>
              <a:buNone/>
              <a:defRPr sz="2400"/>
            </a:lvl2pPr>
            <a:lvl3pPr marL="0" lvl="2" indent="0" algn="ctr">
              <a:lnSpc>
                <a:spcPct val="100000"/>
              </a:lnSpc>
              <a:spcBef>
                <a:spcPts val="0"/>
              </a:spcBef>
              <a:spcAft>
                <a:spcPts val="0"/>
              </a:spcAft>
              <a:buClr>
                <a:srgbClr val="000000"/>
              </a:buClr>
              <a:buSzPts val="2400"/>
              <a:buFont typeface="Helvetica Neue Light"/>
              <a:buNone/>
              <a:defRPr sz="2400"/>
            </a:lvl3pPr>
            <a:lvl4pPr marL="0" lvl="3" indent="0" algn="ctr">
              <a:lnSpc>
                <a:spcPct val="100000"/>
              </a:lnSpc>
              <a:spcBef>
                <a:spcPts val="0"/>
              </a:spcBef>
              <a:spcAft>
                <a:spcPts val="0"/>
              </a:spcAft>
              <a:buClr>
                <a:srgbClr val="000000"/>
              </a:buClr>
              <a:buSzPts val="2400"/>
              <a:buFont typeface="Helvetica Neue Light"/>
              <a:buNone/>
              <a:defRPr sz="2400"/>
            </a:lvl4pPr>
            <a:lvl5pPr marL="0" lvl="4" indent="0" algn="ctr">
              <a:lnSpc>
                <a:spcPct val="100000"/>
              </a:lnSpc>
              <a:spcBef>
                <a:spcPts val="0"/>
              </a:spcBef>
              <a:spcAft>
                <a:spcPts val="0"/>
              </a:spcAft>
              <a:buClr>
                <a:srgbClr val="000000"/>
              </a:buClr>
              <a:buSzPts val="2400"/>
              <a:buFont typeface="Helvetica Neue Light"/>
              <a:buNone/>
              <a:defRPr sz="2400"/>
            </a:lvl5pPr>
            <a:lvl6pPr marL="0" lvl="5" indent="0" algn="ctr">
              <a:lnSpc>
                <a:spcPct val="100000"/>
              </a:lnSpc>
              <a:spcBef>
                <a:spcPts val="0"/>
              </a:spcBef>
              <a:spcAft>
                <a:spcPts val="0"/>
              </a:spcAft>
              <a:buClr>
                <a:srgbClr val="000000"/>
              </a:buClr>
              <a:buSzPts val="2400"/>
              <a:buFont typeface="Helvetica Neue Light"/>
              <a:buNone/>
              <a:defRPr sz="2400"/>
            </a:lvl6pPr>
            <a:lvl7pPr marL="0" lvl="6" indent="0" algn="ctr">
              <a:lnSpc>
                <a:spcPct val="100000"/>
              </a:lnSpc>
              <a:spcBef>
                <a:spcPts val="0"/>
              </a:spcBef>
              <a:spcAft>
                <a:spcPts val="0"/>
              </a:spcAft>
              <a:buClr>
                <a:srgbClr val="000000"/>
              </a:buClr>
              <a:buSzPts val="2400"/>
              <a:buFont typeface="Helvetica Neue Light"/>
              <a:buNone/>
              <a:defRPr sz="2400"/>
            </a:lvl7pPr>
            <a:lvl8pPr marL="0" lvl="7" indent="0" algn="ctr">
              <a:lnSpc>
                <a:spcPct val="100000"/>
              </a:lnSpc>
              <a:spcBef>
                <a:spcPts val="0"/>
              </a:spcBef>
              <a:spcAft>
                <a:spcPts val="0"/>
              </a:spcAft>
              <a:buClr>
                <a:srgbClr val="000000"/>
              </a:buClr>
              <a:buSzPts val="2400"/>
              <a:buFont typeface="Helvetica Neue Light"/>
              <a:buNone/>
              <a:defRPr sz="2400"/>
            </a:lvl8pPr>
            <a:lvl9pPr marL="0" lvl="8" indent="0" algn="ctr">
              <a:lnSpc>
                <a:spcPct val="100000"/>
              </a:lnSpc>
              <a:spcBef>
                <a:spcPts val="0"/>
              </a:spcBef>
              <a:spcAft>
                <a:spcPts val="0"/>
              </a:spcAft>
              <a:buClr>
                <a:srgbClr val="000000"/>
              </a:buClr>
              <a:buSzPts val="2400"/>
              <a:buFont typeface="Helvetica Neue Light"/>
              <a:buNone/>
              <a:defRPr sz="2400"/>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039" y="444500"/>
            <a:ext cx="14800185" cy="2159000"/>
          </a:xfrm>
          <a:prstGeom prst="rect">
            <a:avLst/>
          </a:prstGeom>
          <a:noFill/>
          <a:ln>
            <a:noFill/>
          </a:ln>
        </p:spPr>
        <p:txBody>
          <a:bodyPr spcFirstLastPara="1" wrap="square" lIns="50800" tIns="50800" rIns="50800" bIns="50800" anchor="ctr" anchorCtr="0">
            <a:normAutofit/>
          </a:bodyPr>
          <a:lstStyle>
            <a:lvl1pPr marR="0" lvl="0"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0667"/>
              <a:buFont typeface="Helvetica Neue Light"/>
              <a:buNone/>
              <a:defRPr sz="10667"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7" name="Google Shape;7;p1"/>
          <p:cNvSpPr txBox="1">
            <a:spLocks noGrp="1"/>
          </p:cNvSpPr>
          <p:nvPr>
            <p:ph type="body" idx="1"/>
          </p:nvPr>
        </p:nvSpPr>
        <p:spPr>
          <a:xfrm>
            <a:off x="1270039" y="2603500"/>
            <a:ext cx="14800185" cy="6286500"/>
          </a:xfrm>
          <a:prstGeom prst="rect">
            <a:avLst/>
          </a:prstGeom>
          <a:noFill/>
          <a:ln>
            <a:noFill/>
          </a:ln>
        </p:spPr>
        <p:txBody>
          <a:bodyPr spcFirstLastPara="1" wrap="square" lIns="50800" tIns="50800" rIns="50800" bIns="50800" anchor="ctr" anchorCtr="0">
            <a:normAutofit/>
          </a:bodyPr>
          <a:lstStyle>
            <a:lvl1pPr marL="457200" marR="0" lvl="0"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1pPr>
            <a:lvl2pPr marL="914400" marR="0" lvl="1"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2pPr>
            <a:lvl3pPr marL="1371600" marR="0" lvl="2"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3pPr>
            <a:lvl4pPr marL="1828800" marR="0" lvl="3"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4pPr>
            <a:lvl5pPr marL="2286000" marR="0" lvl="4"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5pPr>
            <a:lvl6pPr marL="2743200" marR="0" lvl="5"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6pPr>
            <a:lvl7pPr marL="3200400" marR="0" lvl="6"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7pPr>
            <a:lvl8pPr marL="3657600" marR="0" lvl="7"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8pPr>
            <a:lvl9pPr marL="4114800" marR="0" lvl="8" indent="-457200" algn="l" rtl="0">
              <a:lnSpc>
                <a:spcPct val="100000"/>
              </a:lnSpc>
              <a:spcBef>
                <a:spcPts val="5600"/>
              </a:spcBef>
              <a:spcAft>
                <a:spcPts val="0"/>
              </a:spcAft>
              <a:buClr>
                <a:srgbClr val="000000"/>
              </a:buClr>
              <a:buSzPts val="3600"/>
              <a:buFont typeface="Helvetica Neue Light"/>
              <a:buChar char="•"/>
              <a:defRPr sz="4800"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 name="Google Shape;8;p1"/>
          <p:cNvSpPr txBox="1">
            <a:spLocks noGrp="1"/>
          </p:cNvSpPr>
          <p:nvPr>
            <p:ph type="sldNum" idx="12"/>
          </p:nvPr>
        </p:nvSpPr>
        <p:spPr>
          <a:xfrm>
            <a:off x="8404383" y="9251950"/>
            <a:ext cx="514564" cy="471924"/>
          </a:xfrm>
          <a:prstGeom prst="rect">
            <a:avLst/>
          </a:prstGeom>
          <a:noFill/>
          <a:ln>
            <a:noFill/>
          </a:ln>
        </p:spPr>
        <p:txBody>
          <a:bodyPr spcFirstLastPara="1" wrap="square" lIns="50800" tIns="50800" rIns="50800" bIns="50800" anchor="t" anchorCtr="0">
            <a:spAutoFit/>
          </a:bodyPr>
          <a:lstStyle>
            <a:lvl1pPr marL="0" marR="0" lvl="0"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1pPr>
            <a:lvl2pPr marL="0" marR="0" lvl="1"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2pPr>
            <a:lvl3pPr marL="0" marR="0" lvl="2"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3pPr>
            <a:lvl4pPr marL="0" marR="0" lvl="3"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4pPr>
            <a:lvl5pPr marL="0" marR="0" lvl="4"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5pPr>
            <a:lvl6pPr marL="0" marR="0" lvl="5"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6pPr>
            <a:lvl7pPr marL="0" marR="0" lvl="6"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7pPr>
            <a:lvl8pPr marL="0" marR="0" lvl="7"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8pPr>
            <a:lvl9pPr marL="0" marR="0" lvl="8" indent="0" algn="ctr" rtl="0">
              <a:lnSpc>
                <a:spcPct val="100000"/>
              </a:lnSpc>
              <a:spcBef>
                <a:spcPts val="0"/>
              </a:spcBef>
              <a:spcAft>
                <a:spcPts val="0"/>
              </a:spcAft>
              <a:buClr>
                <a:srgbClr val="000000"/>
              </a:buClr>
              <a:buSzPts val="2400"/>
              <a:buFont typeface="Helvetica Neue Light"/>
              <a:buNone/>
              <a:defRPr sz="2400" b="0" i="0" u="none" strike="noStrike" cap="none">
                <a:solidFill>
                  <a:srgbClr val="000000"/>
                </a:solidFill>
                <a:latin typeface="Helvetica Neue Light"/>
                <a:ea typeface="Helvetica Neue Light"/>
                <a:cs typeface="Helvetica Neue Light"/>
                <a:sym typeface="Helvetica Neue Light"/>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jpe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jpeg"/><Relationship Id="rId15" Type="http://schemas.openxmlformats.org/officeDocument/2006/relationships/image" Target="../media/image13.jpe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jpg"/></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80.gif"/><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gif"/></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91.jpeg"/><Relationship Id="rId5" Type="http://schemas.openxmlformats.org/officeDocument/2006/relationships/image" Target="../media/image90.png"/><Relationship Id="rId4" Type="http://schemas.openxmlformats.org/officeDocument/2006/relationships/image" Target="../media/image89.jpeg"/></Relationships>
</file>

<file path=ppt/slides/_rels/slide18.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png"/><Relationship Id="rId3" Type="http://schemas.openxmlformats.org/officeDocument/2006/relationships/image" Target="../media/image93.jpeg"/><Relationship Id="rId7" Type="http://schemas.openxmlformats.org/officeDocument/2006/relationships/image" Target="../media/image97.png"/><Relationship Id="rId12" Type="http://schemas.openxmlformats.org/officeDocument/2006/relationships/image" Target="../media/image102.jpg"/><Relationship Id="rId17" Type="http://schemas.openxmlformats.org/officeDocument/2006/relationships/image" Target="../media/image107.jpeg"/><Relationship Id="rId2" Type="http://schemas.openxmlformats.org/officeDocument/2006/relationships/notesSlide" Target="../notesSlides/notesSlide18.xml"/><Relationship Id="rId16"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96.jpg"/><Relationship Id="rId11" Type="http://schemas.openxmlformats.org/officeDocument/2006/relationships/image" Target="../media/image101.jpeg"/><Relationship Id="rId5" Type="http://schemas.openxmlformats.org/officeDocument/2006/relationships/image" Target="../media/image95.jpeg"/><Relationship Id="rId15" Type="http://schemas.openxmlformats.org/officeDocument/2006/relationships/image" Target="../media/image105.png"/><Relationship Id="rId10" Type="http://schemas.openxmlformats.org/officeDocument/2006/relationships/image" Target="../media/image100.jpeg"/><Relationship Id="rId4" Type="http://schemas.openxmlformats.org/officeDocument/2006/relationships/image" Target="../media/image94.jpeg"/><Relationship Id="rId9" Type="http://schemas.openxmlformats.org/officeDocument/2006/relationships/image" Target="../media/image99.jpeg"/><Relationship Id="rId14" Type="http://schemas.openxmlformats.org/officeDocument/2006/relationships/image" Target="../media/image104.jpeg"/></Relationships>
</file>

<file path=ppt/slides/_rels/slide19.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jpeg"/><Relationship Id="rId3" Type="http://schemas.openxmlformats.org/officeDocument/2006/relationships/image" Target="../media/image15.jpg"/><Relationship Id="rId7" Type="http://schemas.openxmlformats.org/officeDocument/2006/relationships/image" Target="../media/image19.gif"/><Relationship Id="rId12" Type="http://schemas.openxmlformats.org/officeDocument/2006/relationships/image" Target="../media/image24.gi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10.jpeg"/><Relationship Id="rId4" Type="http://schemas.openxmlformats.org/officeDocument/2006/relationships/image" Target="../media/image37.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60.jpeg"/><Relationship Id="rId4" Type="http://schemas.openxmlformats.org/officeDocument/2006/relationships/image" Target="../media/image59.png"/></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9"/>
          <p:cNvSpPr txBox="1"/>
          <p:nvPr/>
        </p:nvSpPr>
        <p:spPr>
          <a:xfrm>
            <a:off x="237121" y="7451198"/>
            <a:ext cx="9531240" cy="2356966"/>
          </a:xfrm>
          <a:prstGeom prst="rect">
            <a:avLst/>
          </a:prstGeom>
          <a:noFill/>
          <a:ln>
            <a:noFill/>
          </a:ln>
        </p:spPr>
        <p:txBody>
          <a:bodyPr spcFirstLastPara="1" wrap="square" lIns="36550" tIns="36550" rIns="36550" bIns="36550" anchor="ctr" anchorCtr="0">
            <a:noAutofit/>
          </a:bodyPr>
          <a:lstStyle/>
          <a:p>
            <a:pPr marL="0" marR="0" lvl="0" indent="0" algn="l" rtl="0">
              <a:lnSpc>
                <a:spcPct val="90000"/>
              </a:lnSpc>
              <a:spcBef>
                <a:spcPts val="0"/>
              </a:spcBef>
              <a:spcAft>
                <a:spcPts val="0"/>
              </a:spcAft>
              <a:buClr>
                <a:srgbClr val="000000"/>
              </a:buClr>
              <a:buSzPts val="996"/>
              <a:buFont typeface="Arial"/>
              <a:buNone/>
            </a:pPr>
            <a:br>
              <a:rPr lang="en-US" sz="996" b="0" i="0" u="none" strike="noStrike" cap="none">
                <a:solidFill>
                  <a:srgbClr val="000000"/>
                </a:solidFill>
                <a:latin typeface="Helvetica Neue"/>
                <a:ea typeface="Helvetica Neue"/>
                <a:cs typeface="Helvetica Neue"/>
                <a:sym typeface="Helvetica Neue"/>
              </a:rPr>
            </a:br>
            <a:r>
              <a:rPr lang="en-US" sz="2276" b="0" i="0" u="none" strike="noStrike" cap="none">
                <a:solidFill>
                  <a:srgbClr val="000000"/>
                </a:solidFill>
                <a:latin typeface="Helvetica Neue"/>
                <a:ea typeface="Helvetica Neue"/>
                <a:cs typeface="Helvetica Neue"/>
                <a:sym typeface="Helvetica Neue"/>
              </a:rPr>
              <a:t>Enrique Montes (enrique.montes@noaa.gov)</a:t>
            </a:r>
            <a:endParaRPr sz="1138" b="0"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000000"/>
              </a:buClr>
              <a:buSzPts val="2276"/>
              <a:buFont typeface="Arial"/>
              <a:buNone/>
            </a:pPr>
            <a:r>
              <a:rPr lang="en-US" sz="2276" b="0" i="0" u="none" strike="noStrike" cap="none">
                <a:solidFill>
                  <a:srgbClr val="000000"/>
                </a:solidFill>
                <a:latin typeface="Helvetica Neue"/>
                <a:ea typeface="Helvetica Neue"/>
                <a:cs typeface="Helvetica Neue"/>
                <a:sym typeface="Helvetica Neue"/>
              </a:rPr>
              <a:t>U. Miami Cooperative Inst. for Marine &amp; Atmospheric Studies - CIMAS</a:t>
            </a:r>
            <a:endParaRPr/>
          </a:p>
          <a:p>
            <a:pPr marL="0" marR="0" lvl="0" indent="0" algn="l" rtl="0">
              <a:lnSpc>
                <a:spcPct val="90000"/>
              </a:lnSpc>
              <a:spcBef>
                <a:spcPts val="0"/>
              </a:spcBef>
              <a:spcAft>
                <a:spcPts val="0"/>
              </a:spcAft>
              <a:buClr>
                <a:srgbClr val="000000"/>
              </a:buClr>
              <a:buSzPts val="2276"/>
              <a:buFont typeface="Arial"/>
              <a:buNone/>
            </a:pPr>
            <a:r>
              <a:rPr lang="en-US" sz="2276" b="0" i="0" u="none" strike="noStrike" cap="none">
                <a:solidFill>
                  <a:srgbClr val="000000"/>
                </a:solidFill>
                <a:latin typeface="Helvetica Neue"/>
                <a:ea typeface="Helvetica Neue"/>
                <a:cs typeface="Helvetica Neue"/>
                <a:sym typeface="Helvetica Neue"/>
              </a:rPr>
              <a:t>NOAA Atlantic Oceanographic and Meteorological Laboratory - AOML</a:t>
            </a:r>
            <a:endParaRPr sz="2276" b="1" i="0" u="none" strike="noStrike" cap="none">
              <a:solidFill>
                <a:srgbClr val="000000"/>
              </a:solidFill>
              <a:latin typeface="Helvetica Neue"/>
              <a:ea typeface="Helvetica Neue"/>
              <a:cs typeface="Helvetica Neue"/>
              <a:sym typeface="Helvetica Neue"/>
            </a:endParaRPr>
          </a:p>
          <a:p>
            <a:pPr marL="0" marR="0" lvl="0" indent="0" algn="l" rtl="0">
              <a:lnSpc>
                <a:spcPct val="90000"/>
              </a:lnSpc>
              <a:spcBef>
                <a:spcPts val="0"/>
              </a:spcBef>
              <a:spcAft>
                <a:spcPts val="0"/>
              </a:spcAft>
              <a:buClr>
                <a:srgbClr val="000000"/>
              </a:buClr>
              <a:buSzPts val="2276"/>
              <a:buFont typeface="Arial"/>
              <a:buNone/>
            </a:pPr>
            <a:r>
              <a:rPr lang="en-US" sz="2276" b="1" i="0" u="none" strike="noStrike" cap="none">
                <a:solidFill>
                  <a:srgbClr val="000000"/>
                </a:solidFill>
                <a:latin typeface="Helvetica Neue"/>
                <a:ea typeface="Helvetica Neue"/>
                <a:cs typeface="Helvetica Neue"/>
                <a:sym typeface="Helvetica Neue"/>
              </a:rPr>
              <a:t>https://marinebon.org/p2p/</a:t>
            </a:r>
            <a:endParaRPr sz="2276" b="1" i="0" u="none" strike="noStrike" cap="none">
              <a:solidFill>
                <a:srgbClr val="000000"/>
              </a:solidFill>
              <a:latin typeface="Helvetica Neue"/>
              <a:ea typeface="Helvetica Neue"/>
              <a:cs typeface="Helvetica Neue"/>
              <a:sym typeface="Helvetica Neue"/>
            </a:endParaRPr>
          </a:p>
        </p:txBody>
      </p:sp>
      <p:pic>
        <p:nvPicPr>
          <p:cNvPr id="93" name="Google Shape;93;p19" descr="OLS_w_border_sm-1.pd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121" y="1062224"/>
            <a:ext cx="5627779" cy="6220177"/>
          </a:xfrm>
          <a:prstGeom prst="rect">
            <a:avLst/>
          </a:prstGeom>
          <a:noFill/>
          <a:ln w="28575" cap="flat" cmpd="sng">
            <a:solidFill>
              <a:srgbClr val="A64F0B"/>
            </a:solidFill>
            <a:prstDash val="solid"/>
            <a:round/>
            <a:headEnd type="none" w="sm" len="sm"/>
            <a:tailEnd type="none" w="sm" len="sm"/>
          </a:ln>
          <a:effectLst>
            <a:outerShdw blurRad="50800" dist="38100" dir="2700000" algn="tl" rotWithShape="0">
              <a:srgbClr val="000000">
                <a:alpha val="40000"/>
              </a:srgbClr>
            </a:outerShdw>
          </a:effectLst>
        </p:spPr>
      </p:pic>
      <p:sp>
        <p:nvSpPr>
          <p:cNvPr id="94" name="Google Shape;94;p19"/>
          <p:cNvSpPr/>
          <p:nvPr/>
        </p:nvSpPr>
        <p:spPr>
          <a:xfrm>
            <a:off x="5659398" y="893427"/>
            <a:ext cx="11443743" cy="289361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551"/>
              <a:buFont typeface="Helvetica Neue"/>
              <a:buNone/>
            </a:pPr>
            <a:r>
              <a:rPr lang="en-US" sz="4551" b="0" i="0" u="none" strike="noStrike" cap="none">
                <a:solidFill>
                  <a:srgbClr val="000000"/>
                </a:solidFill>
                <a:latin typeface="Helvetica Neue"/>
                <a:ea typeface="Helvetica Neue"/>
                <a:cs typeface="Helvetica Neue"/>
                <a:sym typeface="Helvetica Neue"/>
              </a:rPr>
              <a:t>The MBON Pole to Pole: Developing a community of practice dedicated to observing marine life for the benefit of society</a:t>
            </a:r>
            <a:endParaRPr sz="4551" b="0" i="0" u="none" strike="noStrike" cap="none">
              <a:solidFill>
                <a:srgbClr val="000000"/>
              </a:solidFill>
              <a:latin typeface="Helvetica Neue"/>
              <a:ea typeface="Helvetica Neue"/>
              <a:cs typeface="Helvetica Neue"/>
              <a:sym typeface="Helvetica Neue"/>
            </a:endParaRPr>
          </a:p>
        </p:txBody>
      </p:sp>
      <p:grpSp>
        <p:nvGrpSpPr>
          <p:cNvPr id="95" name="Google Shape;95;p19"/>
          <p:cNvGrpSpPr/>
          <p:nvPr/>
        </p:nvGrpSpPr>
        <p:grpSpPr>
          <a:xfrm>
            <a:off x="10915169" y="7966850"/>
            <a:ext cx="6615528" cy="1693973"/>
            <a:chOff x="17102926" y="41713371"/>
            <a:chExt cx="7250905" cy="1339811"/>
          </a:xfrm>
        </p:grpSpPr>
        <p:sp>
          <p:nvSpPr>
            <p:cNvPr id="96" name="Google Shape;96;p19"/>
            <p:cNvSpPr txBox="1"/>
            <p:nvPr/>
          </p:nvSpPr>
          <p:spPr>
            <a:xfrm>
              <a:off x="18855903" y="42019754"/>
              <a:ext cx="5497928" cy="6963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Arial"/>
                <a:buNone/>
              </a:pPr>
              <a:r>
                <a:rPr lang="en-US" sz="1707" b="0" i="0" u="none" strike="noStrike" cap="none">
                  <a:solidFill>
                    <a:srgbClr val="000000"/>
                  </a:solidFill>
                  <a:latin typeface="Arial"/>
                  <a:ea typeface="Arial"/>
                  <a:cs typeface="Arial"/>
                  <a:sym typeface="Arial"/>
                </a:rPr>
                <a:t>The project is supported by the National Aeronautics and Space Administration (NASA) grant 80NSSC18K0318</a:t>
              </a:r>
              <a:endParaRPr/>
            </a:p>
          </p:txBody>
        </p:sp>
        <p:pic>
          <p:nvPicPr>
            <p:cNvPr id="97" name="Google Shape;97;p1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7102926" y="41713371"/>
              <a:ext cx="1867020" cy="1339811"/>
            </a:xfrm>
            <a:prstGeom prst="rect">
              <a:avLst/>
            </a:prstGeom>
            <a:noFill/>
            <a:ln>
              <a:noFill/>
            </a:ln>
          </p:spPr>
        </p:pic>
      </p:grpSp>
      <p:grpSp>
        <p:nvGrpSpPr>
          <p:cNvPr id="98" name="Google Shape;98;p19"/>
          <p:cNvGrpSpPr/>
          <p:nvPr/>
        </p:nvGrpSpPr>
        <p:grpSpPr>
          <a:xfrm>
            <a:off x="6826843" y="3306441"/>
            <a:ext cx="9625458" cy="4765338"/>
            <a:chOff x="4853666" y="1616892"/>
            <a:chExt cx="13446969" cy="6657277"/>
          </a:xfrm>
        </p:grpSpPr>
        <p:pic>
          <p:nvPicPr>
            <p:cNvPr id="99" name="Google Shape;99;p1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856017" y="1887839"/>
              <a:ext cx="3626284" cy="1831095"/>
            </a:xfrm>
            <a:prstGeom prst="rect">
              <a:avLst/>
            </a:prstGeom>
            <a:noFill/>
            <a:ln>
              <a:noFill/>
            </a:ln>
          </p:spPr>
        </p:pic>
        <p:pic>
          <p:nvPicPr>
            <p:cNvPr id="100" name="Google Shape;100;p19" descr="Image result for ioos logo"/>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6471430" y="6600932"/>
              <a:ext cx="2513423" cy="1100622"/>
            </a:xfrm>
            <a:prstGeom prst="rect">
              <a:avLst/>
            </a:prstGeom>
            <a:noFill/>
            <a:ln>
              <a:noFill/>
            </a:ln>
          </p:spPr>
        </p:pic>
        <p:pic>
          <p:nvPicPr>
            <p:cNvPr id="101" name="Google Shape;101;p19" descr="Logomark_MarineGEO_Tennenbaum_RGB.pn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561812" y="4795456"/>
              <a:ext cx="3003364" cy="940185"/>
            </a:xfrm>
            <a:prstGeom prst="rect">
              <a:avLst/>
            </a:prstGeom>
            <a:noFill/>
            <a:ln>
              <a:noFill/>
            </a:ln>
          </p:spPr>
        </p:pic>
        <p:pic>
          <p:nvPicPr>
            <p:cNvPr id="102" name="Google Shape;102;p19" descr="G:\My Drive\MBON\GLOBAL_MBON\P2P\P2P_Project\P2P_workshop_CEBIMar\GOOS_Biology-and-Ecosystems_WhiteUNFRAMED2_logo.png"/>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912836" y="2613517"/>
              <a:ext cx="3772963" cy="1957749"/>
            </a:xfrm>
            <a:prstGeom prst="rect">
              <a:avLst/>
            </a:prstGeom>
            <a:noFill/>
            <a:ln>
              <a:noFill/>
            </a:ln>
          </p:spPr>
        </p:pic>
        <p:pic>
          <p:nvPicPr>
            <p:cNvPr id="103" name="Google Shape;103;p19" descr="Image result for geo bon log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53666" y="5251123"/>
              <a:ext cx="1005410" cy="1005409"/>
            </a:xfrm>
            <a:prstGeom prst="rect">
              <a:avLst/>
            </a:prstGeom>
            <a:noFill/>
            <a:ln>
              <a:noFill/>
            </a:ln>
          </p:spPr>
        </p:pic>
        <p:pic>
          <p:nvPicPr>
            <p:cNvPr id="104" name="Google Shape;104;p1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5751636" y="5666758"/>
              <a:ext cx="2044698" cy="554964"/>
            </a:xfrm>
            <a:prstGeom prst="rect">
              <a:avLst/>
            </a:prstGeom>
            <a:noFill/>
            <a:ln w="9525" cap="flat" cmpd="sng">
              <a:solidFill>
                <a:srgbClr val="FFC000"/>
              </a:solidFill>
              <a:prstDash val="solid"/>
              <a:round/>
              <a:headEnd type="none" w="sm" len="sm"/>
              <a:tailEnd type="none" w="sm" len="sm"/>
            </a:ln>
          </p:spPr>
        </p:pic>
        <p:pic>
          <p:nvPicPr>
            <p:cNvPr id="105" name="Google Shape;105;p19"/>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5616666" y="4529093"/>
              <a:ext cx="2345821" cy="2062319"/>
            </a:xfrm>
            <a:prstGeom prst="rect">
              <a:avLst/>
            </a:prstGeom>
            <a:noFill/>
            <a:ln>
              <a:noFill/>
            </a:ln>
          </p:spPr>
        </p:pic>
        <p:pic>
          <p:nvPicPr>
            <p:cNvPr id="106" name="Google Shape;106;p19" descr="OBIS (@OBISNetwork) | Twitter"/>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296469" y="3896481"/>
              <a:ext cx="2328084" cy="1561765"/>
            </a:xfrm>
            <a:prstGeom prst="rect">
              <a:avLst/>
            </a:prstGeom>
            <a:noFill/>
            <a:ln>
              <a:noFill/>
            </a:ln>
          </p:spPr>
        </p:pic>
        <p:pic>
          <p:nvPicPr>
            <p:cNvPr id="107" name="Google Shape;107;p19" descr="Uma imagem com texto&#10;&#10;Descrição gerada automaticamente"/>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4835717" y="1616892"/>
              <a:ext cx="3464918" cy="2922632"/>
            </a:xfrm>
            <a:prstGeom prst="rect">
              <a:avLst/>
            </a:prstGeom>
            <a:noFill/>
            <a:ln>
              <a:noFill/>
            </a:ln>
          </p:spPr>
        </p:pic>
        <p:pic>
          <p:nvPicPr>
            <p:cNvPr id="108" name="Google Shape;108;p19" descr="CIMAS Research Staff | Rosenstiel School"/>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0537972" y="5991573"/>
              <a:ext cx="1646571" cy="2198258"/>
            </a:xfrm>
            <a:prstGeom prst="rect">
              <a:avLst/>
            </a:prstGeom>
            <a:noFill/>
            <a:ln>
              <a:noFill/>
            </a:ln>
          </p:spPr>
        </p:pic>
        <p:pic>
          <p:nvPicPr>
            <p:cNvPr id="109" name="Google Shape;109;p19" descr="NOAA AOML Logo - ANGARI Foundation"/>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988646" y="6028315"/>
              <a:ext cx="2253528" cy="2245854"/>
            </a:xfrm>
            <a:prstGeom prst="rect">
              <a:avLst/>
            </a:prstGeom>
            <a:noFill/>
            <a:ln>
              <a:noFill/>
            </a:ln>
          </p:spPr>
        </p:pic>
      </p:grpSp>
      <p:pic>
        <p:nvPicPr>
          <p:cNvPr id="110" name="Google Shape;110;p19" descr="IABO website Logo"/>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14843086" y="6874061"/>
            <a:ext cx="2124033" cy="10960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sldNum" idx="12"/>
          </p:nvPr>
        </p:nvSpPr>
        <p:spPr>
          <a:xfrm>
            <a:off x="8524607" y="9251950"/>
            <a:ext cx="274114" cy="471924"/>
          </a:xfrm>
          <a:prstGeom prst="rect">
            <a:avLst/>
          </a:prstGeom>
          <a:noFill/>
          <a:ln>
            <a:noFill/>
          </a:ln>
        </p:spPr>
        <p:txBody>
          <a:bodyPr spcFirstLastPara="1" wrap="square" lIns="50800" tIns="50800" rIns="50800" bIns="50800" anchor="t" anchorCtr="0">
            <a:spAutoFit/>
          </a:bodyPr>
          <a:lstStyle/>
          <a:p>
            <a:pPr marL="0" lvl="0" indent="0" algn="ctr" rtl="0">
              <a:lnSpc>
                <a:spcPct val="100000"/>
              </a:lnSpc>
              <a:spcBef>
                <a:spcPts val="0"/>
              </a:spcBef>
              <a:spcAft>
                <a:spcPts val="0"/>
              </a:spcAft>
              <a:buClr>
                <a:srgbClr val="000000"/>
              </a:buClr>
              <a:buSzPts val="2400"/>
              <a:buFont typeface="Helvetica Neue Light"/>
              <a:buNone/>
            </a:pPr>
            <a:fld id="{00000000-1234-1234-1234-123412341234}" type="slidenum">
              <a:rPr lang="en-US"/>
              <a:t>10</a:t>
            </a:fld>
            <a:endParaRPr/>
          </a:p>
        </p:txBody>
      </p:sp>
      <p:pic>
        <p:nvPicPr>
          <p:cNvPr id="236" name="Google Shape;236;p2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56731" y="826694"/>
            <a:ext cx="16907122" cy="77868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9"/>
          <p:cNvSpPr txBox="1"/>
          <p:nvPr/>
        </p:nvSpPr>
        <p:spPr>
          <a:xfrm>
            <a:off x="8706338" y="5761982"/>
            <a:ext cx="3251342" cy="472924"/>
          </a:xfrm>
          <a:prstGeom prst="rect">
            <a:avLst/>
          </a:prstGeom>
          <a:noFill/>
          <a:ln>
            <a:noFill/>
          </a:ln>
        </p:spPr>
        <p:txBody>
          <a:bodyPr spcFirstLastPara="1" wrap="square" lIns="46200" tIns="46200" rIns="46200" bIns="46200" anchor="t" anchorCtr="0">
            <a:noAutofit/>
          </a:bodyPr>
          <a:lstStyle/>
          <a:p>
            <a:pPr marL="0" marR="0" lvl="0" indent="0" algn="r" rtl="0">
              <a:lnSpc>
                <a:spcPct val="70000"/>
              </a:lnSpc>
              <a:spcBef>
                <a:spcPts val="0"/>
              </a:spcBef>
              <a:spcAft>
                <a:spcPts val="0"/>
              </a:spcAft>
              <a:buClr>
                <a:srgbClr val="FFFFFF"/>
              </a:buClr>
              <a:buSzPts val="1200"/>
              <a:buFont typeface="Calibri"/>
              <a:buNone/>
            </a:pPr>
            <a:r>
              <a:rPr lang="en-US" sz="1707" b="0" i="0" u="none" strike="noStrike" cap="none">
                <a:solidFill>
                  <a:srgbClr val="FFFFFF"/>
                </a:solidFill>
                <a:latin typeface="Calibri"/>
                <a:ea typeface="Calibri"/>
                <a:cs typeface="Calibri"/>
                <a:sym typeface="Calibri"/>
              </a:rPr>
              <a:t>@ameriGEOSS</a:t>
            </a:r>
            <a:endParaRPr sz="5120" b="0" i="0" u="none" strike="noStrike" cap="none">
              <a:solidFill>
                <a:srgbClr val="000000"/>
              </a:solidFill>
              <a:latin typeface="Helvetica Neue Light"/>
              <a:ea typeface="Helvetica Neue Light"/>
              <a:cs typeface="Helvetica Neue Light"/>
              <a:sym typeface="Helvetica Neue Light"/>
            </a:endParaRPr>
          </a:p>
          <a:p>
            <a:pPr marL="0" marR="0" lvl="0" indent="0" algn="r" rtl="0">
              <a:lnSpc>
                <a:spcPct val="70000"/>
              </a:lnSpc>
              <a:spcBef>
                <a:spcPts val="0"/>
              </a:spcBef>
              <a:spcAft>
                <a:spcPts val="0"/>
              </a:spcAft>
              <a:buClr>
                <a:srgbClr val="FFFFFF"/>
              </a:buClr>
              <a:buSzPts val="1200"/>
              <a:buFont typeface="Calibri"/>
              <a:buNone/>
            </a:pPr>
            <a:r>
              <a:rPr lang="en-US" sz="1707" b="0" i="0" u="none" strike="noStrike" cap="none">
                <a:solidFill>
                  <a:srgbClr val="FFFFFF"/>
                </a:solidFill>
                <a:latin typeface="Calibri"/>
                <a:ea typeface="Calibri"/>
                <a:cs typeface="Calibri"/>
                <a:sym typeface="Calibri"/>
              </a:rPr>
              <a:t>www.amerigeoss.org</a:t>
            </a:r>
            <a:endParaRPr sz="5120" b="0" i="0" u="none" strike="noStrike" cap="none">
              <a:solidFill>
                <a:srgbClr val="000000"/>
              </a:solidFill>
              <a:latin typeface="Helvetica Neue Light"/>
              <a:ea typeface="Helvetica Neue Light"/>
              <a:cs typeface="Helvetica Neue Light"/>
              <a:sym typeface="Helvetica Neue Light"/>
            </a:endParaRPr>
          </a:p>
        </p:txBody>
      </p:sp>
      <p:sp>
        <p:nvSpPr>
          <p:cNvPr id="242" name="Google Shape;242;p29"/>
          <p:cNvSpPr txBox="1"/>
          <p:nvPr/>
        </p:nvSpPr>
        <p:spPr>
          <a:xfrm>
            <a:off x="255094" y="60826"/>
            <a:ext cx="12659775" cy="617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Developing biodiversity indicator dashboards</a:t>
            </a:r>
            <a:endParaRPr/>
          </a:p>
        </p:txBody>
      </p:sp>
      <p:sp>
        <p:nvSpPr>
          <p:cNvPr id="243" name="Google Shape;243;p29"/>
          <p:cNvSpPr txBox="1"/>
          <p:nvPr/>
        </p:nvSpPr>
        <p:spPr>
          <a:xfrm>
            <a:off x="290441" y="1481392"/>
            <a:ext cx="9721409" cy="4862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60"/>
              <a:buFont typeface="Helvetica Neue"/>
              <a:buNone/>
            </a:pPr>
            <a:r>
              <a:rPr lang="en-US" sz="2560" b="0" i="0" u="none" strike="noStrike" cap="none">
                <a:solidFill>
                  <a:srgbClr val="000000"/>
                </a:solidFill>
                <a:latin typeface="Helvetica Neue"/>
                <a:ea typeface="Helvetica Neue"/>
                <a:cs typeface="Helvetica Neue"/>
                <a:sym typeface="Helvetica Neue"/>
              </a:rPr>
              <a:t>Example: Rocky shore at Arraial do Cabo – Brazil</a:t>
            </a:r>
            <a:endParaRPr/>
          </a:p>
        </p:txBody>
      </p:sp>
      <p:pic>
        <p:nvPicPr>
          <p:cNvPr id="244" name="Google Shape;244;p2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33758" y="1995195"/>
            <a:ext cx="15416107" cy="2708124"/>
          </a:xfrm>
          <a:prstGeom prst="rect">
            <a:avLst/>
          </a:prstGeom>
          <a:noFill/>
          <a:ln>
            <a:noFill/>
          </a:ln>
        </p:spPr>
      </p:pic>
      <p:pic>
        <p:nvPicPr>
          <p:cNvPr id="245" name="Google Shape;245;p2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33758" y="5259648"/>
            <a:ext cx="12029440" cy="3375031"/>
          </a:xfrm>
          <a:prstGeom prst="rect">
            <a:avLst/>
          </a:prstGeom>
          <a:noFill/>
          <a:ln>
            <a:noFill/>
          </a:ln>
        </p:spPr>
      </p:pic>
      <p:pic>
        <p:nvPicPr>
          <p:cNvPr id="246" name="Google Shape;246;p29"/>
          <p:cNvPicPr preferRelativeResize="0"/>
          <p:nvPr/>
        </p:nvPicPr>
        <p:blipFill rotWithShape="1">
          <a:blip r:embed="rId5">
            <a:alphaModFix/>
          </a:blip>
          <a:srcRect/>
          <a:stretch/>
        </p:blipFill>
        <p:spPr>
          <a:xfrm>
            <a:off x="12660039" y="5050283"/>
            <a:ext cx="4542424" cy="4471448"/>
          </a:xfrm>
          <a:prstGeom prst="rect">
            <a:avLst/>
          </a:prstGeom>
          <a:noFill/>
          <a:ln>
            <a:noFill/>
          </a:ln>
        </p:spPr>
      </p:pic>
      <p:pic>
        <p:nvPicPr>
          <p:cNvPr id="247" name="Google Shape;247;p2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017533" y="2689192"/>
            <a:ext cx="907531" cy="785987"/>
          </a:xfrm>
          <a:prstGeom prst="rect">
            <a:avLst/>
          </a:prstGeom>
          <a:noFill/>
          <a:ln>
            <a:noFill/>
          </a:ln>
        </p:spPr>
      </p:pic>
      <p:pic>
        <p:nvPicPr>
          <p:cNvPr id="248" name="Google Shape;248;p29" descr="Image result for algae sillouet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1132721" y="2753092"/>
            <a:ext cx="754743" cy="880533"/>
          </a:xfrm>
          <a:prstGeom prst="rect">
            <a:avLst/>
          </a:prstGeom>
          <a:noFill/>
          <a:ln>
            <a:noFill/>
          </a:ln>
        </p:spPr>
      </p:pic>
      <p:pic>
        <p:nvPicPr>
          <p:cNvPr id="249" name="Google Shape;249;p29" descr="Image result for sea star sillouette"/>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4931251" y="2689192"/>
            <a:ext cx="1072102" cy="107210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7368" y="1278789"/>
            <a:ext cx="10521185" cy="6754386"/>
          </a:xfrm>
          <a:prstGeom prst="rect">
            <a:avLst/>
          </a:prstGeom>
          <a:noFill/>
          <a:ln>
            <a:noFill/>
          </a:ln>
        </p:spPr>
      </p:pic>
      <p:sp>
        <p:nvSpPr>
          <p:cNvPr id="255" name="Google Shape;255;p30"/>
          <p:cNvSpPr txBox="1"/>
          <p:nvPr/>
        </p:nvSpPr>
        <p:spPr>
          <a:xfrm>
            <a:off x="8706338" y="5761982"/>
            <a:ext cx="3251342" cy="472924"/>
          </a:xfrm>
          <a:prstGeom prst="rect">
            <a:avLst/>
          </a:prstGeom>
          <a:noFill/>
          <a:ln>
            <a:noFill/>
          </a:ln>
        </p:spPr>
        <p:txBody>
          <a:bodyPr spcFirstLastPara="1" wrap="square" lIns="46200" tIns="46200" rIns="46200" bIns="46200" anchor="t" anchorCtr="0">
            <a:noAutofit/>
          </a:bodyPr>
          <a:lstStyle/>
          <a:p>
            <a:pPr marL="0" marR="0" lvl="0" indent="0" algn="r" rtl="0">
              <a:lnSpc>
                <a:spcPct val="70000"/>
              </a:lnSpc>
              <a:spcBef>
                <a:spcPts val="0"/>
              </a:spcBef>
              <a:spcAft>
                <a:spcPts val="0"/>
              </a:spcAft>
              <a:buClr>
                <a:srgbClr val="FFFFFF"/>
              </a:buClr>
              <a:buSzPts val="1200"/>
              <a:buFont typeface="Calibri"/>
              <a:buNone/>
            </a:pPr>
            <a:r>
              <a:rPr lang="en-US" sz="1707" b="0" i="0" u="none" strike="noStrike" cap="none">
                <a:solidFill>
                  <a:srgbClr val="FFFFFF"/>
                </a:solidFill>
                <a:latin typeface="Calibri"/>
                <a:ea typeface="Calibri"/>
                <a:cs typeface="Calibri"/>
                <a:sym typeface="Calibri"/>
              </a:rPr>
              <a:t>@ameriGEOSS</a:t>
            </a:r>
            <a:endParaRPr sz="5120" b="0" i="0" u="none" strike="noStrike" cap="none">
              <a:solidFill>
                <a:srgbClr val="000000"/>
              </a:solidFill>
              <a:latin typeface="Helvetica Neue Light"/>
              <a:ea typeface="Helvetica Neue Light"/>
              <a:cs typeface="Helvetica Neue Light"/>
              <a:sym typeface="Helvetica Neue Light"/>
            </a:endParaRPr>
          </a:p>
          <a:p>
            <a:pPr marL="0" marR="0" lvl="0" indent="0" algn="r" rtl="0">
              <a:lnSpc>
                <a:spcPct val="70000"/>
              </a:lnSpc>
              <a:spcBef>
                <a:spcPts val="0"/>
              </a:spcBef>
              <a:spcAft>
                <a:spcPts val="0"/>
              </a:spcAft>
              <a:buClr>
                <a:srgbClr val="FFFFFF"/>
              </a:buClr>
              <a:buSzPts val="1200"/>
              <a:buFont typeface="Calibri"/>
              <a:buNone/>
            </a:pPr>
            <a:r>
              <a:rPr lang="en-US" sz="1707" b="0" i="0" u="none" strike="noStrike" cap="none">
                <a:solidFill>
                  <a:srgbClr val="FFFFFF"/>
                </a:solidFill>
                <a:latin typeface="Calibri"/>
                <a:ea typeface="Calibri"/>
                <a:cs typeface="Calibri"/>
                <a:sym typeface="Calibri"/>
              </a:rPr>
              <a:t>www.amerigeoss.org</a:t>
            </a:r>
            <a:endParaRPr sz="5120" b="0" i="0" u="none" strike="noStrike" cap="none">
              <a:solidFill>
                <a:srgbClr val="000000"/>
              </a:solidFill>
              <a:latin typeface="Helvetica Neue Light"/>
              <a:ea typeface="Helvetica Neue Light"/>
              <a:cs typeface="Helvetica Neue Light"/>
              <a:sym typeface="Helvetica Neue Light"/>
            </a:endParaRPr>
          </a:p>
        </p:txBody>
      </p:sp>
      <p:sp>
        <p:nvSpPr>
          <p:cNvPr id="256" name="Google Shape;256;p30"/>
          <p:cNvSpPr txBox="1"/>
          <p:nvPr/>
        </p:nvSpPr>
        <p:spPr>
          <a:xfrm>
            <a:off x="132966" y="114731"/>
            <a:ext cx="12659775" cy="617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Publishing data in OBIS</a:t>
            </a:r>
            <a:endParaRPr/>
          </a:p>
        </p:txBody>
      </p:sp>
      <p:cxnSp>
        <p:nvCxnSpPr>
          <p:cNvPr id="257" name="Google Shape;257;p30"/>
          <p:cNvCxnSpPr/>
          <p:nvPr/>
        </p:nvCxnSpPr>
        <p:spPr>
          <a:xfrm rot="10800000" flipH="1">
            <a:off x="9889331" y="5583105"/>
            <a:ext cx="1604727" cy="1209604"/>
          </a:xfrm>
          <a:prstGeom prst="straightConnector1">
            <a:avLst/>
          </a:prstGeom>
          <a:noFill/>
          <a:ln w="28575" cap="flat" cmpd="sng">
            <a:solidFill>
              <a:schemeClr val="dk1"/>
            </a:solidFill>
            <a:prstDash val="dash"/>
            <a:round/>
            <a:headEnd type="none" w="sm" len="sm"/>
            <a:tailEnd type="triangle" w="med" len="med"/>
          </a:ln>
        </p:spPr>
      </p:cxnSp>
      <p:sp>
        <p:nvSpPr>
          <p:cNvPr id="258" name="Google Shape;258;p30"/>
          <p:cNvSpPr/>
          <p:nvPr/>
        </p:nvSpPr>
        <p:spPr>
          <a:xfrm>
            <a:off x="4538396" y="2926081"/>
            <a:ext cx="5946988" cy="4809067"/>
          </a:xfrm>
          <a:prstGeom prst="rect">
            <a:avLst/>
          </a:prstGeom>
          <a:noFill/>
          <a:ln w="25400" cap="flat" cmpd="sng">
            <a:solidFill>
              <a:schemeClr val="dk1"/>
            </a:solidFill>
            <a:prstDash val="dash"/>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sp>
        <p:nvSpPr>
          <p:cNvPr id="259" name="Google Shape;259;p30"/>
          <p:cNvSpPr txBox="1"/>
          <p:nvPr/>
        </p:nvSpPr>
        <p:spPr>
          <a:xfrm>
            <a:off x="130615" y="8194675"/>
            <a:ext cx="1093761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https://www.gbif.org/en/installation/bd4746e4-c1e1-4a68-8546-10a853c64853</a:t>
            </a:r>
            <a:endParaRPr/>
          </a:p>
        </p:txBody>
      </p:sp>
      <p:grpSp>
        <p:nvGrpSpPr>
          <p:cNvPr id="260" name="Google Shape;260;p30"/>
          <p:cNvGrpSpPr/>
          <p:nvPr/>
        </p:nvGrpSpPr>
        <p:grpSpPr>
          <a:xfrm>
            <a:off x="11494059" y="1240765"/>
            <a:ext cx="5305641" cy="7550549"/>
            <a:chOff x="8081574" y="872413"/>
            <a:chExt cx="3730529" cy="5308980"/>
          </a:xfrm>
        </p:grpSpPr>
        <p:pic>
          <p:nvPicPr>
            <p:cNvPr id="261" name="Google Shape;261;p3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081574" y="1744616"/>
              <a:ext cx="3730529" cy="2181004"/>
            </a:xfrm>
            <a:prstGeom prst="rect">
              <a:avLst/>
            </a:prstGeom>
            <a:noFill/>
            <a:ln>
              <a:noFill/>
            </a:ln>
          </p:spPr>
        </p:pic>
        <p:pic>
          <p:nvPicPr>
            <p:cNvPr id="262" name="Google Shape;262;p30"/>
            <p:cNvPicPr preferRelativeResize="0"/>
            <p:nvPr/>
          </p:nvPicPr>
          <p:blipFill rotWithShape="1">
            <a:blip r:embed="rId5" cstate="email">
              <a:alphaModFix/>
              <a:extLst>
                <a:ext uri="{28A0092B-C50C-407E-A947-70E740481C1C}">
                  <a14:useLocalDpi xmlns:a14="http://schemas.microsoft.com/office/drawing/2010/main"/>
                </a:ext>
              </a:extLst>
            </a:blip>
            <a:srcRect b="-3"/>
            <a:stretch/>
          </p:blipFill>
          <p:spPr>
            <a:xfrm>
              <a:off x="8081574" y="4051393"/>
              <a:ext cx="3730529" cy="2130000"/>
            </a:xfrm>
            <a:prstGeom prst="rect">
              <a:avLst/>
            </a:prstGeom>
            <a:noFill/>
            <a:ln>
              <a:noFill/>
            </a:ln>
          </p:spPr>
        </p:pic>
        <p:pic>
          <p:nvPicPr>
            <p:cNvPr id="263" name="Google Shape;263;p3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081574" y="872413"/>
              <a:ext cx="3715148" cy="809317"/>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670132" y="2670277"/>
            <a:ext cx="8626280" cy="5269074"/>
          </a:xfrm>
          <a:prstGeom prst="rect">
            <a:avLst/>
          </a:prstGeom>
          <a:noFill/>
          <a:ln>
            <a:noFill/>
          </a:ln>
        </p:spPr>
      </p:pic>
      <p:pic>
        <p:nvPicPr>
          <p:cNvPr id="269" name="Google Shape;269;p3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65" y="6593715"/>
            <a:ext cx="4149614" cy="2983856"/>
          </a:xfrm>
          <a:prstGeom prst="rect">
            <a:avLst/>
          </a:prstGeom>
          <a:noFill/>
          <a:ln>
            <a:noFill/>
          </a:ln>
        </p:spPr>
      </p:pic>
      <p:pic>
        <p:nvPicPr>
          <p:cNvPr id="270" name="Google Shape;270;p3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4189696" y="6512467"/>
            <a:ext cx="4191440" cy="3065105"/>
          </a:xfrm>
          <a:prstGeom prst="rect">
            <a:avLst/>
          </a:prstGeom>
          <a:noFill/>
          <a:ln>
            <a:noFill/>
          </a:ln>
        </p:spPr>
      </p:pic>
      <p:pic>
        <p:nvPicPr>
          <p:cNvPr id="271" name="Google Shape;271;p3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65" y="1965662"/>
            <a:ext cx="6380289" cy="4118187"/>
          </a:xfrm>
          <a:prstGeom prst="rect">
            <a:avLst/>
          </a:prstGeom>
          <a:noFill/>
          <a:ln>
            <a:noFill/>
          </a:ln>
        </p:spPr>
      </p:pic>
      <p:pic>
        <p:nvPicPr>
          <p:cNvPr id="272" name="Google Shape;272;p3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334193" y="2962457"/>
            <a:ext cx="4191440" cy="2956934"/>
          </a:xfrm>
          <a:prstGeom prst="rect">
            <a:avLst/>
          </a:prstGeom>
          <a:noFill/>
          <a:ln>
            <a:noFill/>
          </a:ln>
        </p:spPr>
      </p:pic>
      <p:sp>
        <p:nvSpPr>
          <p:cNvPr id="273" name="Google Shape;273;p31"/>
          <p:cNvSpPr txBox="1">
            <a:spLocks noGrp="1"/>
          </p:cNvSpPr>
          <p:nvPr>
            <p:ph type="title"/>
          </p:nvPr>
        </p:nvSpPr>
        <p:spPr>
          <a:xfrm>
            <a:off x="395873" y="648933"/>
            <a:ext cx="15752018" cy="627801"/>
          </a:xfrm>
          <a:prstGeom prst="rect">
            <a:avLst/>
          </a:prstGeom>
          <a:noFill/>
          <a:ln>
            <a:noFill/>
          </a:ln>
        </p:spPr>
        <p:txBody>
          <a:bodyPr spcFirstLastPara="1" wrap="square" lIns="50800" tIns="50800" rIns="50800" bIns="50800" anchor="ctr" anchorCtr="0">
            <a:spAutoFit/>
          </a:bodyPr>
          <a:lstStyle/>
          <a:p>
            <a:pPr marL="0" lvl="0" indent="0" algn="l" rtl="0">
              <a:lnSpc>
                <a:spcPct val="100000"/>
              </a:lnSpc>
              <a:spcBef>
                <a:spcPts val="0"/>
              </a:spcBef>
              <a:spcAft>
                <a:spcPts val="0"/>
              </a:spcAft>
              <a:buClr>
                <a:srgbClr val="000000"/>
              </a:buClr>
              <a:buSzPts val="3413"/>
              <a:buFont typeface="Helvetica Neue"/>
              <a:buNone/>
            </a:pPr>
            <a:r>
              <a:rPr lang="en-US" sz="3413" b="1">
                <a:solidFill>
                  <a:srgbClr val="000000"/>
                </a:solidFill>
                <a:latin typeface="Helvetica Neue"/>
                <a:ea typeface="Helvetica Neue"/>
                <a:cs typeface="Helvetica Neue"/>
                <a:sym typeface="Helvetica Neue"/>
              </a:rPr>
              <a:t>Integrating in situ biodiversity data with satellite records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77"/>
        <p:cNvGrpSpPr/>
        <p:nvPr/>
      </p:nvGrpSpPr>
      <p:grpSpPr>
        <a:xfrm>
          <a:off x="0" y="0"/>
          <a:ext cx="0" cy="0"/>
          <a:chOff x="0" y="0"/>
          <a:chExt cx="0" cy="0"/>
        </a:xfrm>
      </p:grpSpPr>
      <p:sp>
        <p:nvSpPr>
          <p:cNvPr id="278" name="Google Shape;278;p32"/>
          <p:cNvSpPr txBox="1"/>
          <p:nvPr/>
        </p:nvSpPr>
        <p:spPr>
          <a:xfrm>
            <a:off x="237367" y="328397"/>
            <a:ext cx="11216640" cy="188524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3600"/>
              <a:buFont typeface="Helvetica Neue"/>
              <a:buNone/>
            </a:pPr>
            <a:r>
              <a:rPr lang="en-US" sz="3600" b="0" i="0" u="none" strike="noStrike" cap="none">
                <a:solidFill>
                  <a:schemeClr val="lt1"/>
                </a:solidFill>
                <a:latin typeface="Helvetica Neue"/>
                <a:ea typeface="Helvetica Neue"/>
                <a:cs typeface="Helvetica Neue"/>
                <a:sym typeface="Helvetica Neue"/>
              </a:rPr>
              <a:t>Dynamic biogeographic seascapes</a:t>
            </a:r>
            <a:endParaRPr/>
          </a:p>
        </p:txBody>
      </p:sp>
      <p:pic>
        <p:nvPicPr>
          <p:cNvPr id="279" name="Google Shape;279;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822175" y="5223762"/>
            <a:ext cx="4609601" cy="2592900"/>
          </a:xfrm>
          <a:prstGeom prst="rect">
            <a:avLst/>
          </a:prstGeom>
          <a:noFill/>
          <a:ln>
            <a:noFill/>
          </a:ln>
        </p:spPr>
      </p:pic>
      <p:pic>
        <p:nvPicPr>
          <p:cNvPr id="280" name="Google Shape;280;p3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48314" y="2048090"/>
            <a:ext cx="4265785" cy="2399505"/>
          </a:xfrm>
          <a:prstGeom prst="rect">
            <a:avLst/>
          </a:prstGeom>
          <a:noFill/>
          <a:ln>
            <a:noFill/>
          </a:ln>
        </p:spPr>
      </p:pic>
      <p:sp>
        <p:nvSpPr>
          <p:cNvPr id="281" name="Google Shape;281;p32"/>
          <p:cNvSpPr txBox="1"/>
          <p:nvPr/>
        </p:nvSpPr>
        <p:spPr>
          <a:xfrm>
            <a:off x="2924823" y="4618685"/>
            <a:ext cx="309571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Helvetica Neue"/>
              <a:buNone/>
            </a:pPr>
            <a:r>
              <a:rPr lang="en-US" sz="2400" b="0" i="0" u="none" strike="noStrike" cap="none">
                <a:solidFill>
                  <a:schemeClr val="lt1"/>
                </a:solidFill>
                <a:latin typeface="Helvetica Neue"/>
                <a:ea typeface="Helvetica Neue"/>
                <a:cs typeface="Helvetica Neue"/>
                <a:sym typeface="Helvetica Neue"/>
              </a:rPr>
              <a:t>Biology: Ocean Color</a:t>
            </a:r>
            <a:endParaRPr/>
          </a:p>
        </p:txBody>
      </p:sp>
      <p:sp>
        <p:nvSpPr>
          <p:cNvPr id="282" name="Google Shape;282;p32"/>
          <p:cNvSpPr txBox="1"/>
          <p:nvPr/>
        </p:nvSpPr>
        <p:spPr>
          <a:xfrm>
            <a:off x="1822175" y="7945196"/>
            <a:ext cx="4750498"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400"/>
              <a:buFont typeface="Helvetica Neue"/>
              <a:buNone/>
            </a:pPr>
            <a:r>
              <a:rPr lang="en-US" sz="2400" b="0" i="0" u="none" strike="noStrike" cap="none">
                <a:solidFill>
                  <a:schemeClr val="lt1"/>
                </a:solidFill>
                <a:latin typeface="Helvetica Neue"/>
                <a:ea typeface="Helvetica Neue"/>
                <a:cs typeface="Helvetica Neue"/>
                <a:sym typeface="Helvetica Neue"/>
              </a:rPr>
              <a:t>Physics: e.g. </a:t>
            </a:r>
            <a:endParaRPr/>
          </a:p>
          <a:p>
            <a:pPr marL="0" marR="0" lvl="0" indent="0" algn="ctr" rtl="0">
              <a:lnSpc>
                <a:spcPct val="100000"/>
              </a:lnSpc>
              <a:spcBef>
                <a:spcPts val="0"/>
              </a:spcBef>
              <a:spcAft>
                <a:spcPts val="0"/>
              </a:spcAft>
              <a:buClr>
                <a:schemeClr val="lt1"/>
              </a:buClr>
              <a:buSzPts val="2400"/>
              <a:buFont typeface="Helvetica Neue"/>
              <a:buNone/>
            </a:pPr>
            <a:r>
              <a:rPr lang="en-US" sz="2400" b="0" i="0" u="none" strike="noStrike" cap="none">
                <a:solidFill>
                  <a:schemeClr val="lt1"/>
                </a:solidFill>
                <a:latin typeface="Helvetica Neue"/>
                <a:ea typeface="Helvetica Neue"/>
                <a:cs typeface="Helvetica Neue"/>
                <a:sym typeface="Helvetica Neue"/>
              </a:rPr>
              <a:t>SSS, SST, winds, SSHa</a:t>
            </a:r>
            <a:endParaRPr sz="2400" b="0" i="0" u="none" strike="noStrike" cap="none">
              <a:solidFill>
                <a:schemeClr val="lt1"/>
              </a:solidFill>
              <a:latin typeface="Helvetica Neue"/>
              <a:ea typeface="Helvetica Neue"/>
              <a:cs typeface="Helvetica Neue"/>
              <a:sym typeface="Helvetica Neue"/>
            </a:endParaRPr>
          </a:p>
        </p:txBody>
      </p:sp>
      <p:sp>
        <p:nvSpPr>
          <p:cNvPr id="283" name="Google Shape;283;p32"/>
          <p:cNvSpPr txBox="1"/>
          <p:nvPr/>
        </p:nvSpPr>
        <p:spPr>
          <a:xfrm>
            <a:off x="2477967" y="1410134"/>
            <a:ext cx="3881191"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Helvetica Neue"/>
              <a:buNone/>
            </a:pPr>
            <a:r>
              <a:rPr lang="en-US" sz="2800" b="1" i="0" u="sng" strike="noStrike" cap="none">
                <a:solidFill>
                  <a:schemeClr val="lt1"/>
                </a:solidFill>
                <a:latin typeface="Helvetica Neue"/>
                <a:ea typeface="Helvetica Neue"/>
                <a:cs typeface="Helvetica Neue"/>
                <a:sym typeface="Helvetica Neue"/>
              </a:rPr>
              <a:t>Multiple NASA assets</a:t>
            </a:r>
            <a:endParaRPr/>
          </a:p>
        </p:txBody>
      </p:sp>
      <p:pic>
        <p:nvPicPr>
          <p:cNvPr id="284" name="Google Shape;284;p32"/>
          <p:cNvPicPr preferRelativeResize="0"/>
          <p:nvPr/>
        </p:nvPicPr>
        <p:blipFill rotWithShape="1">
          <a:blip r:embed="rId5">
            <a:alphaModFix/>
          </a:blip>
          <a:srcRect/>
          <a:stretch/>
        </p:blipFill>
        <p:spPr>
          <a:xfrm>
            <a:off x="7090378" y="2020046"/>
            <a:ext cx="8639494" cy="5959067"/>
          </a:xfrm>
          <a:prstGeom prst="rect">
            <a:avLst/>
          </a:prstGeom>
          <a:noFill/>
          <a:ln>
            <a:noFill/>
          </a:ln>
        </p:spPr>
      </p:pic>
      <p:grpSp>
        <p:nvGrpSpPr>
          <p:cNvPr id="285" name="Google Shape;285;p32"/>
          <p:cNvGrpSpPr/>
          <p:nvPr/>
        </p:nvGrpSpPr>
        <p:grpSpPr>
          <a:xfrm>
            <a:off x="6870679" y="1910236"/>
            <a:ext cx="8859191" cy="6692472"/>
            <a:chOff x="6632674" y="3287308"/>
            <a:chExt cx="5481841" cy="4238897"/>
          </a:xfrm>
        </p:grpSpPr>
        <p:sp>
          <p:nvSpPr>
            <p:cNvPr id="286" name="Google Shape;286;p32"/>
            <p:cNvSpPr/>
            <p:nvPr/>
          </p:nvSpPr>
          <p:spPr>
            <a:xfrm>
              <a:off x="6698270" y="3287308"/>
              <a:ext cx="1220228" cy="3422453"/>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chemeClr val="lt1"/>
                </a:solidFill>
                <a:latin typeface="Helvetica Neue Light"/>
                <a:ea typeface="Helvetica Neue Light"/>
                <a:cs typeface="Helvetica Neue Light"/>
                <a:sym typeface="Helvetica Neue Light"/>
              </a:endParaRPr>
            </a:p>
          </p:txBody>
        </p:sp>
        <p:sp>
          <p:nvSpPr>
            <p:cNvPr id="287" name="Google Shape;287;p32"/>
            <p:cNvSpPr/>
            <p:nvPr/>
          </p:nvSpPr>
          <p:spPr>
            <a:xfrm>
              <a:off x="11134191" y="3301951"/>
              <a:ext cx="980324" cy="3406115"/>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chemeClr val="lt1"/>
                </a:solidFill>
                <a:latin typeface="Helvetica Neue Light"/>
                <a:ea typeface="Helvetica Neue Light"/>
                <a:cs typeface="Helvetica Neue Light"/>
                <a:sym typeface="Helvetica Neue Light"/>
              </a:endParaRPr>
            </a:p>
          </p:txBody>
        </p:sp>
        <p:sp>
          <p:nvSpPr>
            <p:cNvPr id="288" name="Google Shape;288;p32"/>
            <p:cNvSpPr/>
            <p:nvPr/>
          </p:nvSpPr>
          <p:spPr>
            <a:xfrm rot="5400000">
              <a:off x="8964525" y="4376215"/>
              <a:ext cx="818140" cy="5481841"/>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130025" tIns="65000" rIns="130025" bIns="650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chemeClr val="lt1"/>
                </a:solidFill>
                <a:latin typeface="Helvetica Neue Light"/>
                <a:ea typeface="Helvetica Neue Light"/>
                <a:cs typeface="Helvetica Neue Light"/>
                <a:sym typeface="Helvetica Neue Light"/>
              </a:endParaRPr>
            </a:p>
          </p:txBody>
        </p:sp>
      </p:grpSp>
      <p:sp>
        <p:nvSpPr>
          <p:cNvPr id="289" name="Google Shape;289;p32"/>
          <p:cNvSpPr txBox="1"/>
          <p:nvPr/>
        </p:nvSpPr>
        <p:spPr>
          <a:xfrm>
            <a:off x="8834539" y="1341190"/>
            <a:ext cx="5238935"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800"/>
              <a:buFont typeface="Helvetica Neue"/>
              <a:buNone/>
            </a:pPr>
            <a:r>
              <a:rPr lang="en-US" sz="2800" b="1" i="0" u="sng" strike="noStrike" cap="none">
                <a:solidFill>
                  <a:schemeClr val="lt1"/>
                </a:solidFill>
                <a:latin typeface="Helvetica Neue"/>
                <a:ea typeface="Helvetica Neue"/>
                <a:cs typeface="Helvetica Neue"/>
                <a:sym typeface="Helvetica Neue"/>
              </a:rPr>
              <a:t>Global dynamic classification</a:t>
            </a:r>
            <a:endParaRPr/>
          </a:p>
        </p:txBody>
      </p:sp>
      <p:sp>
        <p:nvSpPr>
          <p:cNvPr id="290" name="Google Shape;290;p32"/>
          <p:cNvSpPr txBox="1"/>
          <p:nvPr/>
        </p:nvSpPr>
        <p:spPr>
          <a:xfrm>
            <a:off x="8523937" y="7423495"/>
            <a:ext cx="8639495" cy="1938992"/>
          </a:xfrm>
          <a:prstGeom prst="rect">
            <a:avLst/>
          </a:prstGeom>
          <a:noFill/>
          <a:ln>
            <a:noFill/>
          </a:ln>
        </p:spPr>
        <p:txBody>
          <a:bodyPr spcFirstLastPara="1" wrap="square" lIns="91425" tIns="45700" rIns="91425" bIns="45700" anchor="t" anchorCtr="0">
            <a:spAutoFit/>
          </a:bodyPr>
          <a:lstStyle/>
          <a:p>
            <a:pPr marL="406394" marR="0" lvl="0" indent="-406394"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Helvetica Neue"/>
                <a:ea typeface="Helvetica Neue"/>
                <a:cs typeface="Helvetica Neue"/>
                <a:sym typeface="Helvetica Neue"/>
              </a:rPr>
              <a:t>Globally relevant variables:</a:t>
            </a:r>
            <a:endParaRPr/>
          </a:p>
          <a:p>
            <a:pPr marL="1056623" marR="0" lvl="1" indent="-406394"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Helvetica Neue"/>
                <a:ea typeface="Helvetica Neue"/>
                <a:cs typeface="Helvetica Neue"/>
                <a:sym typeface="Helvetica Neue"/>
              </a:rPr>
              <a:t>SST, Chl-a, nFLH, ADT, SSS, CDOM, ice cover </a:t>
            </a:r>
            <a:endParaRPr/>
          </a:p>
          <a:p>
            <a:pPr marL="406394" marR="0" lvl="0" indent="-406394"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Helvetica Neue"/>
                <a:ea typeface="Helvetica Neue"/>
                <a:cs typeface="Helvetica Neue"/>
                <a:sym typeface="Helvetica Neue"/>
              </a:rPr>
              <a:t>8-day and monthly composites</a:t>
            </a:r>
            <a:endParaRPr/>
          </a:p>
          <a:p>
            <a:pPr marL="406394" marR="0" lvl="0" indent="-406394"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Helvetica Neue"/>
                <a:ea typeface="Helvetica Neue"/>
                <a:cs typeface="Helvetica Neue"/>
                <a:sym typeface="Helvetica Neue"/>
              </a:rPr>
              <a:t>5 km pixel resolution</a:t>
            </a:r>
            <a:endParaRPr/>
          </a:p>
          <a:p>
            <a:pPr marL="406394" marR="0" lvl="0" indent="-406394"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Helvetica Neue"/>
                <a:ea typeface="Helvetica Neue"/>
                <a:cs typeface="Helvetica Neue"/>
                <a:sym typeface="Helvetica Neue"/>
              </a:rPr>
              <a:t>N= 33 (including sea ice)</a:t>
            </a:r>
            <a:endParaRPr/>
          </a:p>
        </p:txBody>
      </p:sp>
      <p:sp>
        <p:nvSpPr>
          <p:cNvPr id="291" name="Google Shape;291;p32"/>
          <p:cNvSpPr/>
          <p:nvPr/>
        </p:nvSpPr>
        <p:spPr>
          <a:xfrm rot="5400000">
            <a:off x="3863958" y="4465342"/>
            <a:ext cx="7082719" cy="1972507"/>
          </a:xfrm>
          <a:prstGeom prst="triangle">
            <a:avLst>
              <a:gd name="adj" fmla="val 50000"/>
            </a:avLst>
          </a:prstGeom>
          <a:noFill/>
          <a:ln w="9525" cap="flat" cmpd="sng">
            <a:solidFill>
              <a:schemeClr val="lt1"/>
            </a:solidFill>
            <a:prstDash val="solid"/>
            <a:round/>
            <a:headEnd type="none" w="sm" len="sm"/>
            <a:tailEnd type="none" w="sm" len="sm"/>
          </a:ln>
          <a:effectLst>
            <a:outerShdw blurRad="50800" dist="12700" rotWithShape="0">
              <a:srgbClr val="000000">
                <a:alpha val="4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chemeClr val="lt1"/>
              </a:solidFill>
              <a:latin typeface="Helvetica Neue Light"/>
              <a:ea typeface="Helvetica Neue Light"/>
              <a:cs typeface="Helvetica Neue Light"/>
              <a:sym typeface="Helvetica Neue Light"/>
            </a:endParaRPr>
          </a:p>
        </p:txBody>
      </p:sp>
      <p:sp>
        <p:nvSpPr>
          <p:cNvPr id="292" name="Google Shape;292;p32"/>
          <p:cNvSpPr txBox="1"/>
          <p:nvPr/>
        </p:nvSpPr>
        <p:spPr>
          <a:xfrm>
            <a:off x="6659166" y="4999579"/>
            <a:ext cx="1755263"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Helvetica Neue"/>
              <a:buNone/>
            </a:pPr>
            <a:r>
              <a:rPr lang="en-US" sz="2400" b="0" i="0" u="none" strike="noStrike" cap="none">
                <a:solidFill>
                  <a:schemeClr val="lt1"/>
                </a:solidFill>
                <a:latin typeface="Helvetica Neue"/>
                <a:ea typeface="Helvetica Neue"/>
                <a:cs typeface="Helvetica Neue"/>
                <a:sym typeface="Helvetica Neue"/>
              </a:rPr>
              <a:t>Machine learning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0"/>
                                        <p:tgtEl>
                                          <p:spTgt spid="280"/>
                                        </p:tgtEl>
                                      </p:cBhvr>
                                    </p:animEffect>
                                  </p:childTnLst>
                                </p:cTn>
                              </p:par>
                              <p:par>
                                <p:cTn id="8" presetID="10" presetClass="entr" presetSubtype="0" fill="hold" nodeType="withEffect">
                                  <p:stCondLst>
                                    <p:cond delay="0"/>
                                  </p:stCondLst>
                                  <p:childTnLst>
                                    <p:set>
                                      <p:cBhvr>
                                        <p:cTn id="9" dur="1" fill="hold">
                                          <p:stCondLst>
                                            <p:cond delay="0"/>
                                          </p:stCondLst>
                                        </p:cTn>
                                        <p:tgtEl>
                                          <p:spTgt spid="279"/>
                                        </p:tgtEl>
                                        <p:attrNameLst>
                                          <p:attrName>style.visibility</p:attrName>
                                        </p:attrNameLst>
                                      </p:cBhvr>
                                      <p:to>
                                        <p:strVal val="visible"/>
                                      </p:to>
                                    </p:set>
                                    <p:animEffect transition="in" filter="fade">
                                      <p:cBhvr>
                                        <p:cTn id="10" dur="5000"/>
                                        <p:tgtEl>
                                          <p:spTgt spid="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33"/>
          <p:cNvPicPr preferRelativeResize="0"/>
          <p:nvPr/>
        </p:nvPicPr>
        <p:blipFill rotWithShape="1">
          <a:blip r:embed="rId3">
            <a:alphaModFix/>
          </a:blip>
          <a:srcRect/>
          <a:stretch/>
        </p:blipFill>
        <p:spPr>
          <a:xfrm>
            <a:off x="-534828" y="1897291"/>
            <a:ext cx="10004213" cy="7500301"/>
          </a:xfrm>
          <a:prstGeom prst="rect">
            <a:avLst/>
          </a:prstGeom>
          <a:noFill/>
          <a:ln>
            <a:noFill/>
          </a:ln>
        </p:spPr>
      </p:pic>
      <p:sp>
        <p:nvSpPr>
          <p:cNvPr id="298" name="Google Shape;298;p33"/>
          <p:cNvSpPr txBox="1"/>
          <p:nvPr/>
        </p:nvSpPr>
        <p:spPr>
          <a:xfrm>
            <a:off x="269956" y="224441"/>
            <a:ext cx="15793828" cy="9787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Using dynamic seascape maps for biodiversity and species assessments </a:t>
            </a:r>
            <a:endParaRPr/>
          </a:p>
        </p:txBody>
      </p:sp>
      <p:grpSp>
        <p:nvGrpSpPr>
          <p:cNvPr id="299" name="Google Shape;299;p33"/>
          <p:cNvGrpSpPr/>
          <p:nvPr/>
        </p:nvGrpSpPr>
        <p:grpSpPr>
          <a:xfrm>
            <a:off x="1395571" y="8971611"/>
            <a:ext cx="2782706" cy="475414"/>
            <a:chOff x="616017" y="6383899"/>
            <a:chExt cx="1956590" cy="334275"/>
          </a:xfrm>
        </p:grpSpPr>
        <p:sp>
          <p:nvSpPr>
            <p:cNvPr id="300" name="Google Shape;300;p33"/>
            <p:cNvSpPr/>
            <p:nvPr/>
          </p:nvSpPr>
          <p:spPr>
            <a:xfrm>
              <a:off x="616017" y="6383899"/>
              <a:ext cx="298383" cy="316291"/>
            </a:xfrm>
            <a:prstGeom prst="ellipse">
              <a:avLst/>
            </a:prstGeom>
            <a:solidFill>
              <a:schemeClr val="lt1"/>
            </a:solidFill>
            <a:ln w="127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chemeClr val="lt1"/>
                </a:solidFill>
                <a:latin typeface="Helvetica Neue Light"/>
                <a:ea typeface="Helvetica Neue Light"/>
                <a:cs typeface="Helvetica Neue Light"/>
                <a:sym typeface="Helvetica Neue Light"/>
              </a:endParaRPr>
            </a:p>
          </p:txBody>
        </p:sp>
        <p:sp>
          <p:nvSpPr>
            <p:cNvPr id="301" name="Google Shape;301;p33"/>
            <p:cNvSpPr txBox="1"/>
            <p:nvPr/>
          </p:nvSpPr>
          <p:spPr>
            <a:xfrm>
              <a:off x="914400" y="6393566"/>
              <a:ext cx="1658207" cy="3246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monitoring sites</a:t>
              </a:r>
              <a:endParaRPr/>
            </a:p>
          </p:txBody>
        </p:sp>
      </p:grpSp>
      <p:sp>
        <p:nvSpPr>
          <p:cNvPr id="302" name="Google Shape;302;p33"/>
          <p:cNvSpPr txBox="1"/>
          <p:nvPr/>
        </p:nvSpPr>
        <p:spPr>
          <a:xfrm>
            <a:off x="6258733" y="1997516"/>
            <a:ext cx="1656224" cy="83099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Seascape </a:t>
            </a:r>
            <a:endParaRPr/>
          </a:p>
          <a:p>
            <a:pPr marL="0" marR="0" lvl="0" indent="0" algn="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class</a:t>
            </a:r>
            <a:endParaRPr/>
          </a:p>
        </p:txBody>
      </p:sp>
      <p:sp>
        <p:nvSpPr>
          <p:cNvPr id="303" name="Google Shape;303;p33"/>
          <p:cNvSpPr/>
          <p:nvPr/>
        </p:nvSpPr>
        <p:spPr>
          <a:xfrm>
            <a:off x="350757" y="1465719"/>
            <a:ext cx="7832593"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Global classification of surface waters at 5 km pixel res.</a:t>
            </a:r>
            <a:endParaRPr/>
          </a:p>
        </p:txBody>
      </p:sp>
      <p:pic>
        <p:nvPicPr>
          <p:cNvPr id="304" name="Google Shape;304;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4283" y="2020235"/>
            <a:ext cx="10853648" cy="4651564"/>
          </a:xfrm>
          <a:prstGeom prst="rect">
            <a:avLst/>
          </a:prstGeom>
          <a:noFill/>
          <a:ln>
            <a:noFill/>
          </a:ln>
        </p:spPr>
      </p:pic>
      <p:cxnSp>
        <p:nvCxnSpPr>
          <p:cNvPr id="305" name="Google Shape;305;p33"/>
          <p:cNvCxnSpPr/>
          <p:nvPr/>
        </p:nvCxnSpPr>
        <p:spPr>
          <a:xfrm rot="10800000" flipH="1">
            <a:off x="5161545" y="4876800"/>
            <a:ext cx="2877555" cy="1178561"/>
          </a:xfrm>
          <a:prstGeom prst="straightConnector1">
            <a:avLst/>
          </a:prstGeom>
          <a:noFill/>
          <a:ln w="38100" cap="flat" cmpd="sng">
            <a:solidFill>
              <a:schemeClr val="dk1"/>
            </a:solidFill>
            <a:prstDash val="dash"/>
            <a:round/>
            <a:headEnd type="none" w="sm" len="sm"/>
            <a:tailEnd type="triangle" w="med" len="med"/>
          </a:ln>
        </p:spPr>
      </p:cxnSp>
      <p:sp>
        <p:nvSpPr>
          <p:cNvPr id="306" name="Google Shape;306;p33"/>
          <p:cNvSpPr txBox="1"/>
          <p:nvPr/>
        </p:nvSpPr>
        <p:spPr>
          <a:xfrm>
            <a:off x="10895899" y="1686626"/>
            <a:ext cx="3350597"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Helvetica Neue Light"/>
              <a:buNone/>
            </a:pPr>
            <a:r>
              <a:rPr lang="en-US" sz="2400" b="0" i="0" u="none" strike="noStrike" cap="none">
                <a:solidFill>
                  <a:srgbClr val="000000"/>
                </a:solidFill>
                <a:latin typeface="Helvetica Neue Light"/>
                <a:ea typeface="Helvetica Neue Light"/>
                <a:cs typeface="Helvetica Neue Light"/>
                <a:sym typeface="Helvetica Neue Light"/>
              </a:rPr>
              <a:t>Eastern Brazilian Shelf </a:t>
            </a:r>
            <a:endParaRPr/>
          </a:p>
        </p:txBody>
      </p:sp>
      <p:pic>
        <p:nvPicPr>
          <p:cNvPr id="307" name="Google Shape;307;p3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70131" y="6989158"/>
            <a:ext cx="7772400" cy="2531378"/>
          </a:xfrm>
          <a:prstGeom prst="rect">
            <a:avLst/>
          </a:prstGeom>
          <a:noFill/>
          <a:ln w="9525" cap="flat" cmpd="sng">
            <a:solidFill>
              <a:schemeClr val="accent2"/>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4"/>
          <p:cNvSpPr txBox="1"/>
          <p:nvPr/>
        </p:nvSpPr>
        <p:spPr>
          <a:xfrm>
            <a:off x="269956" y="224441"/>
            <a:ext cx="12357234" cy="97870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Capacity Building – Use of dynamic seascape maps </a:t>
            </a:r>
            <a:endParaRPr/>
          </a:p>
        </p:txBody>
      </p:sp>
      <p:pic>
        <p:nvPicPr>
          <p:cNvPr id="314" name="Google Shape;314;p34" descr="Figure 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2084" y="2383755"/>
            <a:ext cx="6744430" cy="6451468"/>
          </a:xfrm>
          <a:prstGeom prst="rect">
            <a:avLst/>
          </a:prstGeom>
          <a:noFill/>
          <a:ln>
            <a:noFill/>
          </a:ln>
        </p:spPr>
      </p:pic>
      <p:pic>
        <p:nvPicPr>
          <p:cNvPr id="315" name="Google Shape;315;p3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1422350" y="3601935"/>
            <a:ext cx="5958179" cy="3458432"/>
          </a:xfrm>
          <a:prstGeom prst="rect">
            <a:avLst/>
          </a:prstGeom>
          <a:noFill/>
          <a:ln>
            <a:noFill/>
          </a:ln>
        </p:spPr>
      </p:pic>
      <p:grpSp>
        <p:nvGrpSpPr>
          <p:cNvPr id="316" name="Google Shape;316;p34"/>
          <p:cNvGrpSpPr/>
          <p:nvPr/>
        </p:nvGrpSpPr>
        <p:grpSpPr>
          <a:xfrm>
            <a:off x="7254928" y="2140667"/>
            <a:ext cx="4042150" cy="6923704"/>
            <a:chOff x="7674648" y="2140667"/>
            <a:chExt cx="4042150" cy="6923704"/>
          </a:xfrm>
        </p:grpSpPr>
        <p:grpSp>
          <p:nvGrpSpPr>
            <p:cNvPr id="317" name="Google Shape;317;p34"/>
            <p:cNvGrpSpPr/>
            <p:nvPr/>
          </p:nvGrpSpPr>
          <p:grpSpPr>
            <a:xfrm>
              <a:off x="7674648" y="2140667"/>
              <a:ext cx="4042150" cy="6923704"/>
              <a:chOff x="10663901" y="882856"/>
              <a:chExt cx="5178857" cy="8870744"/>
            </a:xfrm>
          </p:grpSpPr>
          <p:grpSp>
            <p:nvGrpSpPr>
              <p:cNvPr id="318" name="Google Shape;318;p34"/>
              <p:cNvGrpSpPr/>
              <p:nvPr/>
            </p:nvGrpSpPr>
            <p:grpSpPr>
              <a:xfrm>
                <a:off x="10663901" y="882856"/>
                <a:ext cx="4880900" cy="8870744"/>
                <a:chOff x="8850751" y="1664221"/>
                <a:chExt cx="4250652" cy="7725307"/>
              </a:xfrm>
            </p:grpSpPr>
            <p:pic>
              <p:nvPicPr>
                <p:cNvPr id="319" name="Google Shape;319;p34" descr="Figure 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50751" y="2123132"/>
                  <a:ext cx="452138" cy="2090354"/>
                </a:xfrm>
                <a:prstGeom prst="rect">
                  <a:avLst/>
                </a:prstGeom>
                <a:noFill/>
                <a:ln>
                  <a:noFill/>
                </a:ln>
              </p:spPr>
            </p:pic>
            <p:pic>
              <p:nvPicPr>
                <p:cNvPr id="320" name="Google Shape;320;p34" descr="Figure 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293902" y="1664221"/>
                  <a:ext cx="3807501" cy="7725307"/>
                </a:xfrm>
                <a:prstGeom prst="rect">
                  <a:avLst/>
                </a:prstGeom>
                <a:noFill/>
                <a:ln>
                  <a:noFill/>
                </a:ln>
              </p:spPr>
            </p:pic>
            <p:sp>
              <p:nvSpPr>
                <p:cNvPr id="321" name="Google Shape;321;p34"/>
                <p:cNvSpPr/>
                <p:nvPr/>
              </p:nvSpPr>
              <p:spPr>
                <a:xfrm>
                  <a:off x="12471816" y="1978702"/>
                  <a:ext cx="464695" cy="479685"/>
                </a:xfrm>
                <a:prstGeom prst="rect">
                  <a:avLst/>
                </a:prstGeom>
                <a:solidFill>
                  <a:schemeClr val="lt1"/>
                </a:solid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
              <p:nvSpPr>
                <p:cNvPr id="322" name="Google Shape;322;p34"/>
                <p:cNvSpPr/>
                <p:nvPr/>
              </p:nvSpPr>
              <p:spPr>
                <a:xfrm>
                  <a:off x="12456826" y="5684115"/>
                  <a:ext cx="464695" cy="479685"/>
                </a:xfrm>
                <a:prstGeom prst="rect">
                  <a:avLst/>
                </a:prstGeom>
                <a:solidFill>
                  <a:schemeClr val="lt1"/>
                </a:solid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grpSp>
          <p:sp>
            <p:nvSpPr>
              <p:cNvPr id="323" name="Google Shape;323;p34"/>
              <p:cNvSpPr txBox="1"/>
              <p:nvPr/>
            </p:nvSpPr>
            <p:spPr>
              <a:xfrm>
                <a:off x="14496251" y="1195938"/>
                <a:ext cx="920097" cy="486337"/>
              </a:xfrm>
              <a:prstGeom prst="rect">
                <a:avLst/>
              </a:prstGeom>
              <a:solidFill>
                <a:schemeClr val="lt1"/>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800"/>
                  <a:buFont typeface="Helvetica Neue Light"/>
                  <a:buNone/>
                </a:pPr>
                <a:r>
                  <a:rPr lang="en-US" sz="1800" b="0" i="0" u="none" strike="noStrike" cap="none">
                    <a:solidFill>
                      <a:srgbClr val="000000"/>
                    </a:solidFill>
                    <a:latin typeface="Helvetica Neue Light"/>
                    <a:ea typeface="Helvetica Neue Light"/>
                    <a:cs typeface="Helvetica Neue Light"/>
                    <a:sym typeface="Helvetica Neue Light"/>
                  </a:rPr>
                  <a:t>Snails</a:t>
                </a:r>
                <a:endParaRPr/>
              </a:p>
            </p:txBody>
          </p:sp>
          <p:sp>
            <p:nvSpPr>
              <p:cNvPr id="324" name="Google Shape;324;p34"/>
              <p:cNvSpPr txBox="1"/>
              <p:nvPr/>
            </p:nvSpPr>
            <p:spPr>
              <a:xfrm>
                <a:off x="14035423" y="5531017"/>
                <a:ext cx="1807335" cy="486337"/>
              </a:xfrm>
              <a:prstGeom prst="rect">
                <a:avLst/>
              </a:prstGeom>
              <a:solidFill>
                <a:schemeClr val="lt1"/>
              </a:solid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800"/>
                  <a:buFont typeface="Helvetica Neue Light"/>
                  <a:buNone/>
                </a:pPr>
                <a:r>
                  <a:rPr lang="en-US" sz="1800" b="0" i="0" u="none" strike="noStrike" cap="none">
                    <a:solidFill>
                      <a:srgbClr val="000000"/>
                    </a:solidFill>
                    <a:latin typeface="Helvetica Neue Light"/>
                    <a:ea typeface="Helvetica Neue Light"/>
                    <a:cs typeface="Helvetica Neue Light"/>
                    <a:sym typeface="Helvetica Neue Light"/>
                  </a:rPr>
                  <a:t>Crab/Shrimp</a:t>
                </a:r>
                <a:endParaRPr/>
              </a:p>
            </p:txBody>
          </p:sp>
          <p:sp>
            <p:nvSpPr>
              <p:cNvPr id="325" name="Google Shape;325;p34"/>
              <p:cNvSpPr/>
              <p:nvPr/>
            </p:nvSpPr>
            <p:spPr>
              <a:xfrm>
                <a:off x="12891939" y="1203145"/>
                <a:ext cx="1097337" cy="552186"/>
              </a:xfrm>
              <a:prstGeom prst="rect">
                <a:avLst/>
              </a:prstGeom>
              <a:solidFill>
                <a:schemeClr val="lt1"/>
              </a:solidFill>
              <a:ln w="12700" cap="flat" cmpd="sng">
                <a:solidFill>
                  <a:schemeClr val="lt1"/>
                </a:solidFill>
                <a:prstDash val="solid"/>
                <a:miter lim="400000"/>
                <a:headEnd type="none" w="sm" len="sm"/>
                <a:tailEnd type="none" w="sm" len="sm"/>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grpSp>
        <p:pic>
          <p:nvPicPr>
            <p:cNvPr id="326" name="Google Shape;326;p34" descr="Figure 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726228" y="6142569"/>
              <a:ext cx="405223" cy="1873452"/>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3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2048" y="1084326"/>
            <a:ext cx="4954692" cy="3825959"/>
          </a:xfrm>
          <a:prstGeom prst="rect">
            <a:avLst/>
          </a:prstGeom>
          <a:noFill/>
          <a:ln>
            <a:noFill/>
          </a:ln>
        </p:spPr>
      </p:pic>
      <p:pic>
        <p:nvPicPr>
          <p:cNvPr id="332" name="Google Shape;332;p3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13248" y="5542229"/>
            <a:ext cx="1900640" cy="4011957"/>
          </a:xfrm>
          <a:prstGeom prst="rect">
            <a:avLst/>
          </a:prstGeom>
          <a:noFill/>
          <a:ln>
            <a:noFill/>
          </a:ln>
        </p:spPr>
      </p:pic>
      <p:sp>
        <p:nvSpPr>
          <p:cNvPr id="333" name="Google Shape;333;p35"/>
          <p:cNvSpPr txBox="1">
            <a:spLocks noGrp="1"/>
          </p:cNvSpPr>
          <p:nvPr>
            <p:ph type="title"/>
          </p:nvPr>
        </p:nvSpPr>
        <p:spPr>
          <a:xfrm>
            <a:off x="501716" y="266942"/>
            <a:ext cx="14800185" cy="627801"/>
          </a:xfrm>
          <a:prstGeom prst="rect">
            <a:avLst/>
          </a:prstGeom>
          <a:noFill/>
          <a:ln>
            <a:noFill/>
          </a:ln>
        </p:spPr>
        <p:txBody>
          <a:bodyPr spcFirstLastPara="1" wrap="square" lIns="50800" tIns="50800" rIns="50800" bIns="50800" anchor="ctr" anchorCtr="0">
            <a:spAutoFit/>
          </a:bodyPr>
          <a:lstStyle/>
          <a:p>
            <a:pPr marL="0" lvl="0" indent="0" algn="l" rtl="0">
              <a:lnSpc>
                <a:spcPct val="100000"/>
              </a:lnSpc>
              <a:spcBef>
                <a:spcPts val="0"/>
              </a:spcBef>
              <a:spcAft>
                <a:spcPts val="0"/>
              </a:spcAft>
              <a:buClr>
                <a:srgbClr val="000000"/>
              </a:buClr>
              <a:buSzPts val="3413"/>
              <a:buFont typeface="Helvetica Neue"/>
              <a:buNone/>
            </a:pPr>
            <a:r>
              <a:rPr lang="en-US" sz="3413" b="1">
                <a:solidFill>
                  <a:srgbClr val="000000"/>
                </a:solidFill>
                <a:latin typeface="Helvetica Neue"/>
                <a:ea typeface="Helvetica Neue"/>
                <a:cs typeface="Helvetica Neue"/>
                <a:sym typeface="Helvetica Neue"/>
              </a:rPr>
              <a:t>Aqualink Smart Buoys </a:t>
            </a:r>
            <a:endParaRPr/>
          </a:p>
        </p:txBody>
      </p:sp>
      <p:pic>
        <p:nvPicPr>
          <p:cNvPr id="334" name="Google Shape;334;p3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331672" y="4491305"/>
            <a:ext cx="6741043" cy="4870492"/>
          </a:xfrm>
          <a:prstGeom prst="rect">
            <a:avLst/>
          </a:prstGeom>
          <a:noFill/>
          <a:ln>
            <a:noFill/>
          </a:ln>
        </p:spPr>
      </p:pic>
      <p:pic>
        <p:nvPicPr>
          <p:cNvPr id="335" name="Google Shape;335;p35"/>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771594" y="1060080"/>
            <a:ext cx="5692045" cy="3198218"/>
          </a:xfrm>
          <a:prstGeom prst="rect">
            <a:avLst/>
          </a:prstGeom>
          <a:noFill/>
          <a:ln>
            <a:noFill/>
          </a:ln>
        </p:spPr>
      </p:pic>
      <p:pic>
        <p:nvPicPr>
          <p:cNvPr id="336" name="Google Shape;336;p35"/>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3840480" y="5282748"/>
            <a:ext cx="4592556" cy="433438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grpSp>
        <p:nvGrpSpPr>
          <p:cNvPr id="341" name="Google Shape;341;p36"/>
          <p:cNvGrpSpPr/>
          <p:nvPr/>
        </p:nvGrpSpPr>
        <p:grpSpPr>
          <a:xfrm>
            <a:off x="7131569" y="5514918"/>
            <a:ext cx="2667671" cy="3810473"/>
            <a:chOff x="6084918" y="4168893"/>
            <a:chExt cx="1875706" cy="2679239"/>
          </a:xfrm>
        </p:grpSpPr>
        <p:grpSp>
          <p:nvGrpSpPr>
            <p:cNvPr id="342" name="Google Shape;342;p36"/>
            <p:cNvGrpSpPr/>
            <p:nvPr/>
          </p:nvGrpSpPr>
          <p:grpSpPr>
            <a:xfrm>
              <a:off x="6084918" y="4168893"/>
              <a:ext cx="1875706" cy="2514995"/>
              <a:chOff x="6540742" y="3859063"/>
              <a:chExt cx="2190750" cy="2937414"/>
            </a:xfrm>
          </p:grpSpPr>
          <p:pic>
            <p:nvPicPr>
              <p:cNvPr id="343" name="Google Shape;343;p36" descr="Image result for furg log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540742" y="3859063"/>
                <a:ext cx="2190750" cy="1095375"/>
              </a:xfrm>
              <a:prstGeom prst="rect">
                <a:avLst/>
              </a:prstGeom>
              <a:noFill/>
              <a:ln>
                <a:noFill/>
              </a:ln>
            </p:spPr>
          </p:pic>
          <p:pic>
            <p:nvPicPr>
              <p:cNvPr id="344" name="Google Shape;344;p36" descr="Image result for jose muelbert zec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64225" y="4826607"/>
                <a:ext cx="1543785" cy="1969870"/>
              </a:xfrm>
              <a:prstGeom prst="ellipse">
                <a:avLst/>
              </a:prstGeom>
              <a:noFill/>
              <a:ln>
                <a:noFill/>
              </a:ln>
            </p:spPr>
          </p:pic>
        </p:grpSp>
        <p:sp>
          <p:nvSpPr>
            <p:cNvPr id="345" name="Google Shape;345;p36"/>
            <p:cNvSpPr txBox="1"/>
            <p:nvPr/>
          </p:nvSpPr>
          <p:spPr>
            <a:xfrm>
              <a:off x="6489204" y="6598499"/>
              <a:ext cx="1194458"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José Muelbert</a:t>
              </a:r>
              <a:endParaRPr sz="1707" b="0" i="0" u="none" strike="noStrike" cap="none">
                <a:solidFill>
                  <a:srgbClr val="000000"/>
                </a:solidFill>
                <a:latin typeface="Calibri"/>
                <a:ea typeface="Calibri"/>
                <a:cs typeface="Calibri"/>
                <a:sym typeface="Calibri"/>
              </a:endParaRPr>
            </a:p>
          </p:txBody>
        </p:sp>
      </p:grpSp>
      <p:grpSp>
        <p:nvGrpSpPr>
          <p:cNvPr id="346" name="Google Shape;346;p36"/>
          <p:cNvGrpSpPr/>
          <p:nvPr/>
        </p:nvGrpSpPr>
        <p:grpSpPr>
          <a:xfrm>
            <a:off x="13559401" y="1304296"/>
            <a:ext cx="3064402" cy="6177479"/>
            <a:chOff x="9533768" y="917083"/>
            <a:chExt cx="2154658" cy="4343540"/>
          </a:xfrm>
        </p:grpSpPr>
        <p:grpSp>
          <p:nvGrpSpPr>
            <p:cNvPr id="347" name="Google Shape;347;p36"/>
            <p:cNvGrpSpPr/>
            <p:nvPr/>
          </p:nvGrpSpPr>
          <p:grpSpPr>
            <a:xfrm>
              <a:off x="9533768" y="917083"/>
              <a:ext cx="2154658" cy="4051435"/>
              <a:chOff x="8886825" y="288146"/>
              <a:chExt cx="3084652" cy="5800115"/>
            </a:xfrm>
          </p:grpSpPr>
          <p:pic>
            <p:nvPicPr>
              <p:cNvPr id="348" name="Google Shape;348;p36"/>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886825" y="1424194"/>
                <a:ext cx="3084652" cy="1729625"/>
              </a:xfrm>
              <a:prstGeom prst="ellipse">
                <a:avLst/>
              </a:prstGeom>
              <a:noFill/>
              <a:ln>
                <a:noFill/>
              </a:ln>
            </p:spPr>
          </p:pic>
          <p:pic>
            <p:nvPicPr>
              <p:cNvPr id="349" name="Google Shape;349;p36" descr="Image result for carlos barboza ufrj"/>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9395931" y="3980901"/>
                <a:ext cx="2107361" cy="2107360"/>
              </a:xfrm>
              <a:prstGeom prst="ellipse">
                <a:avLst/>
              </a:prstGeom>
              <a:noFill/>
              <a:ln>
                <a:noFill/>
              </a:ln>
            </p:spPr>
          </p:pic>
          <p:pic>
            <p:nvPicPr>
              <p:cNvPr id="350" name="Google Shape;350;p36" descr="Image result for ufrj logo"/>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86826" y="288146"/>
                <a:ext cx="2986879" cy="1198034"/>
              </a:xfrm>
              <a:prstGeom prst="rect">
                <a:avLst/>
              </a:prstGeom>
              <a:noFill/>
              <a:ln>
                <a:noFill/>
              </a:ln>
            </p:spPr>
          </p:pic>
        </p:grpSp>
        <p:sp>
          <p:nvSpPr>
            <p:cNvPr id="351" name="Google Shape;351;p36"/>
            <p:cNvSpPr txBox="1"/>
            <p:nvPr/>
          </p:nvSpPr>
          <p:spPr>
            <a:xfrm>
              <a:off x="10092922" y="2941568"/>
              <a:ext cx="1595504"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Cesar Cordeiro</a:t>
              </a:r>
              <a:endParaRPr/>
            </a:p>
          </p:txBody>
        </p:sp>
        <p:sp>
          <p:nvSpPr>
            <p:cNvPr id="352" name="Google Shape;352;p36"/>
            <p:cNvSpPr txBox="1"/>
            <p:nvPr/>
          </p:nvSpPr>
          <p:spPr>
            <a:xfrm>
              <a:off x="10092922" y="5010990"/>
              <a:ext cx="1595504"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Carlos Barboza</a:t>
              </a:r>
              <a:endParaRPr/>
            </a:p>
          </p:txBody>
        </p:sp>
      </p:grpSp>
      <p:sp>
        <p:nvSpPr>
          <p:cNvPr id="353" name="Google Shape;353;p36"/>
          <p:cNvSpPr/>
          <p:nvPr/>
        </p:nvSpPr>
        <p:spPr>
          <a:xfrm>
            <a:off x="85501" y="73895"/>
            <a:ext cx="9858017" cy="617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MBON Pole to Pole leads in Brazil</a:t>
            </a:r>
            <a:endParaRPr sz="3413" b="0" i="0" u="none" strike="noStrike" cap="none">
              <a:solidFill>
                <a:srgbClr val="000000"/>
              </a:solidFill>
              <a:latin typeface="Helvetica Neue"/>
              <a:ea typeface="Helvetica Neue"/>
              <a:cs typeface="Helvetica Neue"/>
              <a:sym typeface="Helvetica Neue"/>
            </a:endParaRPr>
          </a:p>
        </p:txBody>
      </p:sp>
      <p:grpSp>
        <p:nvGrpSpPr>
          <p:cNvPr id="354" name="Google Shape;354;p36"/>
          <p:cNvGrpSpPr/>
          <p:nvPr/>
        </p:nvGrpSpPr>
        <p:grpSpPr>
          <a:xfrm>
            <a:off x="247423" y="1053642"/>
            <a:ext cx="4916689" cy="8521839"/>
            <a:chOff x="0" y="594533"/>
            <a:chExt cx="3457047" cy="5991918"/>
          </a:xfrm>
        </p:grpSpPr>
        <p:pic>
          <p:nvPicPr>
            <p:cNvPr id="355" name="Google Shape;355;p36" descr="Image result for usp brazil logo"/>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05544" y="594533"/>
              <a:ext cx="1492409" cy="1053214"/>
            </a:xfrm>
            <a:prstGeom prst="rect">
              <a:avLst/>
            </a:prstGeom>
            <a:noFill/>
            <a:ln>
              <a:noFill/>
            </a:ln>
          </p:spPr>
        </p:pic>
        <p:pic>
          <p:nvPicPr>
            <p:cNvPr id="356" name="Google Shape;356;p36" descr="Image result for antonio marques usp"/>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719152" y="1510922"/>
              <a:ext cx="1678801" cy="1426325"/>
            </a:xfrm>
            <a:prstGeom prst="ellipse">
              <a:avLst/>
            </a:prstGeom>
            <a:noFill/>
            <a:ln>
              <a:noFill/>
            </a:ln>
          </p:spPr>
        </p:pic>
        <p:sp>
          <p:nvSpPr>
            <p:cNvPr id="357" name="Google Shape;357;p36"/>
            <p:cNvSpPr txBox="1"/>
            <p:nvPr/>
          </p:nvSpPr>
          <p:spPr>
            <a:xfrm>
              <a:off x="802449" y="2937247"/>
              <a:ext cx="1595504"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Antonio Marques</a:t>
              </a:r>
              <a:endParaRPr/>
            </a:p>
          </p:txBody>
        </p:sp>
        <p:grpSp>
          <p:nvGrpSpPr>
            <p:cNvPr id="358" name="Google Shape;358;p36"/>
            <p:cNvGrpSpPr/>
            <p:nvPr/>
          </p:nvGrpSpPr>
          <p:grpSpPr>
            <a:xfrm>
              <a:off x="90838" y="3399695"/>
              <a:ext cx="1771538" cy="1818456"/>
              <a:chOff x="90838" y="3399695"/>
              <a:chExt cx="1771538" cy="1818456"/>
            </a:xfrm>
          </p:grpSpPr>
          <p:pic>
            <p:nvPicPr>
              <p:cNvPr id="359" name="Google Shape;359;p36" descr="Image result for guilherme corte marinha usp"/>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90838" y="3399695"/>
                <a:ext cx="1568823" cy="1568823"/>
              </a:xfrm>
              <a:prstGeom prst="ellipse">
                <a:avLst/>
              </a:prstGeom>
              <a:noFill/>
              <a:ln>
                <a:noFill/>
              </a:ln>
            </p:spPr>
          </p:pic>
          <p:sp>
            <p:nvSpPr>
              <p:cNvPr id="360" name="Google Shape;360;p36"/>
              <p:cNvSpPr txBox="1"/>
              <p:nvPr/>
            </p:nvSpPr>
            <p:spPr>
              <a:xfrm>
                <a:off x="266872" y="4968518"/>
                <a:ext cx="1595504"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Guilherme Corte</a:t>
                </a:r>
                <a:endParaRPr/>
              </a:p>
            </p:txBody>
          </p:sp>
        </p:grpSp>
        <p:grpSp>
          <p:nvGrpSpPr>
            <p:cNvPr id="361" name="Google Shape;361;p36"/>
            <p:cNvGrpSpPr/>
            <p:nvPr/>
          </p:nvGrpSpPr>
          <p:grpSpPr>
            <a:xfrm>
              <a:off x="1741002" y="4388849"/>
              <a:ext cx="1716045" cy="2078517"/>
              <a:chOff x="1418466" y="4890616"/>
              <a:chExt cx="1716045" cy="2078517"/>
            </a:xfrm>
          </p:grpSpPr>
          <p:pic>
            <p:nvPicPr>
              <p:cNvPr id="362" name="Google Shape;362;p36"/>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418466" y="4890616"/>
                <a:ext cx="1381389" cy="1841852"/>
              </a:xfrm>
              <a:prstGeom prst="ellipse">
                <a:avLst/>
              </a:prstGeom>
              <a:noFill/>
              <a:ln>
                <a:noFill/>
              </a:ln>
            </p:spPr>
          </p:pic>
          <p:sp>
            <p:nvSpPr>
              <p:cNvPr id="363" name="Google Shape;363;p36"/>
              <p:cNvSpPr txBox="1"/>
              <p:nvPr/>
            </p:nvSpPr>
            <p:spPr>
              <a:xfrm>
                <a:off x="1539007" y="6719500"/>
                <a:ext cx="1595504"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Augusto Flores</a:t>
                </a:r>
                <a:endParaRPr/>
              </a:p>
            </p:txBody>
          </p:sp>
        </p:grpSp>
        <p:sp>
          <p:nvSpPr>
            <p:cNvPr id="364" name="Google Shape;364;p36"/>
            <p:cNvSpPr/>
            <p:nvPr/>
          </p:nvSpPr>
          <p:spPr>
            <a:xfrm>
              <a:off x="0" y="666750"/>
              <a:ext cx="3369616" cy="5919701"/>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sp>
        <p:nvSpPr>
          <p:cNvPr id="365" name="Google Shape;365;p36"/>
          <p:cNvSpPr/>
          <p:nvPr/>
        </p:nvSpPr>
        <p:spPr>
          <a:xfrm>
            <a:off x="13449332" y="812128"/>
            <a:ext cx="3761475" cy="6855286"/>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nvGrpSpPr>
          <p:cNvPr id="366" name="Google Shape;366;p36"/>
          <p:cNvGrpSpPr/>
          <p:nvPr/>
        </p:nvGrpSpPr>
        <p:grpSpPr>
          <a:xfrm>
            <a:off x="8284690" y="252635"/>
            <a:ext cx="3216731" cy="4852594"/>
            <a:chOff x="5824987" y="316195"/>
            <a:chExt cx="2261764" cy="3411980"/>
          </a:xfrm>
        </p:grpSpPr>
        <p:grpSp>
          <p:nvGrpSpPr>
            <p:cNvPr id="367" name="Google Shape;367;p36"/>
            <p:cNvGrpSpPr/>
            <p:nvPr/>
          </p:nvGrpSpPr>
          <p:grpSpPr>
            <a:xfrm>
              <a:off x="6114911" y="733233"/>
              <a:ext cx="1746203" cy="2895606"/>
              <a:chOff x="6192553" y="1055182"/>
              <a:chExt cx="1969870" cy="3266498"/>
            </a:xfrm>
          </p:grpSpPr>
          <p:pic>
            <p:nvPicPr>
              <p:cNvPr id="368" name="Google Shape;368;p36" descr="Image result for ana carlolina mazzuco ufes"/>
              <p:cNvPicPr preferRelativeResize="0"/>
              <p:nvPr/>
            </p:nvPicPr>
            <p:blipFill rotWithShape="1">
              <a:blip r:embed="rId12">
                <a:alphaModFix/>
              </a:blip>
              <a:srcRect/>
              <a:stretch/>
            </p:blipFill>
            <p:spPr>
              <a:xfrm>
                <a:off x="6192553" y="2075987"/>
                <a:ext cx="1969870" cy="1969870"/>
              </a:xfrm>
              <a:prstGeom prst="ellipse">
                <a:avLst/>
              </a:prstGeom>
              <a:noFill/>
              <a:ln>
                <a:noFill/>
              </a:ln>
            </p:spPr>
          </p:pic>
          <p:sp>
            <p:nvSpPr>
              <p:cNvPr id="369" name="Google Shape;369;p36"/>
              <p:cNvSpPr txBox="1"/>
              <p:nvPr/>
            </p:nvSpPr>
            <p:spPr>
              <a:xfrm>
                <a:off x="6201340" y="4040072"/>
                <a:ext cx="1376468" cy="28160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Ana C. Mazzuco</a:t>
                </a:r>
                <a:endParaRPr sz="1707" b="0" i="0" u="none" strike="noStrike" cap="none">
                  <a:solidFill>
                    <a:srgbClr val="000000"/>
                  </a:solidFill>
                  <a:latin typeface="Calibri"/>
                  <a:ea typeface="Calibri"/>
                  <a:cs typeface="Calibri"/>
                  <a:sym typeface="Calibri"/>
                </a:endParaRPr>
              </a:p>
            </p:txBody>
          </p:sp>
          <p:pic>
            <p:nvPicPr>
              <p:cNvPr id="370" name="Google Shape;370;p36" descr="Image result for ufes logo"/>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6580981" y="1055182"/>
                <a:ext cx="1212830" cy="988772"/>
              </a:xfrm>
              <a:prstGeom prst="rect">
                <a:avLst/>
              </a:prstGeom>
              <a:noFill/>
              <a:ln>
                <a:noFill/>
              </a:ln>
            </p:spPr>
          </p:pic>
        </p:grpSp>
        <p:sp>
          <p:nvSpPr>
            <p:cNvPr id="371" name="Google Shape;371;p36"/>
            <p:cNvSpPr/>
            <p:nvPr/>
          </p:nvSpPr>
          <p:spPr>
            <a:xfrm>
              <a:off x="5824987" y="316195"/>
              <a:ext cx="2261764" cy="3411980"/>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grpSp>
        <p:nvGrpSpPr>
          <p:cNvPr id="372" name="Google Shape;372;p36"/>
          <p:cNvGrpSpPr/>
          <p:nvPr/>
        </p:nvGrpSpPr>
        <p:grpSpPr>
          <a:xfrm>
            <a:off x="5313531" y="841378"/>
            <a:ext cx="3194889" cy="4852594"/>
            <a:chOff x="3545926" y="553125"/>
            <a:chExt cx="2246406" cy="3411980"/>
          </a:xfrm>
        </p:grpSpPr>
        <p:grpSp>
          <p:nvGrpSpPr>
            <p:cNvPr id="373" name="Google Shape;373;p36"/>
            <p:cNvGrpSpPr/>
            <p:nvPr/>
          </p:nvGrpSpPr>
          <p:grpSpPr>
            <a:xfrm>
              <a:off x="3633909" y="876219"/>
              <a:ext cx="2158423" cy="2523347"/>
              <a:chOff x="3185713" y="1209112"/>
              <a:chExt cx="2376489" cy="2702843"/>
            </a:xfrm>
          </p:grpSpPr>
          <p:grpSp>
            <p:nvGrpSpPr>
              <p:cNvPr id="374" name="Google Shape;374;p36"/>
              <p:cNvGrpSpPr/>
              <p:nvPr/>
            </p:nvGrpSpPr>
            <p:grpSpPr>
              <a:xfrm>
                <a:off x="3185713" y="1209112"/>
                <a:ext cx="2116161" cy="2436610"/>
                <a:chOff x="3426056" y="910998"/>
                <a:chExt cx="2494116" cy="2871799"/>
              </a:xfrm>
            </p:grpSpPr>
            <p:pic>
              <p:nvPicPr>
                <p:cNvPr id="375" name="Google Shape;375;p36"/>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3426056" y="1912210"/>
                  <a:ext cx="2494116" cy="1870587"/>
                </a:xfrm>
                <a:prstGeom prst="ellipse">
                  <a:avLst/>
                </a:prstGeom>
                <a:noFill/>
                <a:ln>
                  <a:noFill/>
                </a:ln>
              </p:spPr>
            </p:pic>
            <p:pic>
              <p:nvPicPr>
                <p:cNvPr id="376" name="Google Shape;376;p36" descr="Image result for ufpr logo"/>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4009122" y="910998"/>
                  <a:ext cx="1385748" cy="898998"/>
                </a:xfrm>
                <a:prstGeom prst="rect">
                  <a:avLst/>
                </a:prstGeom>
                <a:noFill/>
                <a:ln>
                  <a:noFill/>
                </a:ln>
              </p:spPr>
            </p:pic>
          </p:grpSp>
          <p:sp>
            <p:nvSpPr>
              <p:cNvPr id="377" name="Google Shape;377;p36"/>
              <p:cNvSpPr txBox="1"/>
              <p:nvPr/>
            </p:nvSpPr>
            <p:spPr>
              <a:xfrm>
                <a:off x="3446041" y="3644564"/>
                <a:ext cx="2116161" cy="2673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Maikon Di Domenico</a:t>
                </a:r>
                <a:endParaRPr/>
              </a:p>
            </p:txBody>
          </p:sp>
        </p:grpSp>
        <p:sp>
          <p:nvSpPr>
            <p:cNvPr id="378" name="Google Shape;378;p36"/>
            <p:cNvSpPr/>
            <p:nvPr/>
          </p:nvSpPr>
          <p:spPr>
            <a:xfrm>
              <a:off x="3545926" y="553125"/>
              <a:ext cx="2168899" cy="3411980"/>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sp>
        <p:nvSpPr>
          <p:cNvPr id="379" name="Google Shape;379;p36"/>
          <p:cNvSpPr/>
          <p:nvPr/>
        </p:nvSpPr>
        <p:spPr>
          <a:xfrm>
            <a:off x="6925866" y="5612405"/>
            <a:ext cx="3216731" cy="3766100"/>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nvGrpSpPr>
          <p:cNvPr id="380" name="Google Shape;380;p36"/>
          <p:cNvGrpSpPr/>
          <p:nvPr/>
        </p:nvGrpSpPr>
        <p:grpSpPr>
          <a:xfrm>
            <a:off x="10499739" y="4689613"/>
            <a:ext cx="3216731" cy="5100330"/>
            <a:chOff x="7583670" y="3354292"/>
            <a:chExt cx="2261764" cy="3586169"/>
          </a:xfrm>
        </p:grpSpPr>
        <p:grpSp>
          <p:nvGrpSpPr>
            <p:cNvPr id="381" name="Google Shape;381;p36"/>
            <p:cNvGrpSpPr/>
            <p:nvPr/>
          </p:nvGrpSpPr>
          <p:grpSpPr>
            <a:xfrm>
              <a:off x="7914334" y="3426964"/>
              <a:ext cx="1752065" cy="3416930"/>
              <a:chOff x="3991642" y="3329147"/>
              <a:chExt cx="1752065" cy="3416930"/>
            </a:xfrm>
          </p:grpSpPr>
          <p:pic>
            <p:nvPicPr>
              <p:cNvPr id="382" name="Google Shape;382;p36" descr="Image result for Universidade Estadual de Campinas logo"/>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991642" y="3329147"/>
                <a:ext cx="1590106" cy="678445"/>
              </a:xfrm>
              <a:prstGeom prst="rect">
                <a:avLst/>
              </a:prstGeom>
              <a:noFill/>
              <a:ln>
                <a:noFill/>
              </a:ln>
            </p:spPr>
          </p:pic>
          <p:pic>
            <p:nvPicPr>
              <p:cNvPr id="383" name="Google Shape;383;p36"/>
              <p:cNvPicPr preferRelativeResize="0"/>
              <p:nvPr/>
            </p:nvPicPr>
            <p:blipFill rotWithShape="1">
              <a:blip r:embed="rId17" cstate="email">
                <a:alphaModFix/>
                <a:extLst>
                  <a:ext uri="{28A0092B-C50C-407E-A947-70E740481C1C}">
                    <a14:useLocalDpi xmlns:a14="http://schemas.microsoft.com/office/drawing/2010/main"/>
                  </a:ext>
                </a:extLst>
              </a:blip>
              <a:srcRect/>
              <a:stretch/>
            </p:blipFill>
            <p:spPr>
              <a:xfrm>
                <a:off x="4103905" y="3981450"/>
                <a:ext cx="1456269" cy="2514994"/>
              </a:xfrm>
              <a:prstGeom prst="ellipse">
                <a:avLst/>
              </a:prstGeom>
              <a:noFill/>
              <a:ln>
                <a:noFill/>
              </a:ln>
            </p:spPr>
          </p:pic>
          <p:sp>
            <p:nvSpPr>
              <p:cNvPr id="384" name="Google Shape;384;p36"/>
              <p:cNvSpPr txBox="1"/>
              <p:nvPr/>
            </p:nvSpPr>
            <p:spPr>
              <a:xfrm>
                <a:off x="3991642" y="6496444"/>
                <a:ext cx="1752065" cy="24963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707"/>
                  <a:buFont typeface="Calibri"/>
                  <a:buNone/>
                </a:pPr>
                <a:r>
                  <a:rPr lang="en-US" sz="1707" b="0" i="0" u="none" strike="noStrike" cap="none">
                    <a:solidFill>
                      <a:srgbClr val="000000"/>
                    </a:solidFill>
                    <a:latin typeface="Calibri"/>
                    <a:ea typeface="Calibri"/>
                    <a:cs typeface="Calibri"/>
                    <a:sym typeface="Calibri"/>
                  </a:rPr>
                  <a:t>Yasmina Shah Esmaeili</a:t>
                </a:r>
                <a:endParaRPr sz="1707" b="0" i="0" u="none" strike="noStrike" cap="none">
                  <a:solidFill>
                    <a:srgbClr val="000000"/>
                  </a:solidFill>
                  <a:latin typeface="Calibri"/>
                  <a:ea typeface="Calibri"/>
                  <a:cs typeface="Calibri"/>
                  <a:sym typeface="Calibri"/>
                </a:endParaRPr>
              </a:p>
            </p:txBody>
          </p:sp>
        </p:grpSp>
        <p:sp>
          <p:nvSpPr>
            <p:cNvPr id="385" name="Google Shape;385;p36"/>
            <p:cNvSpPr/>
            <p:nvPr/>
          </p:nvSpPr>
          <p:spPr>
            <a:xfrm>
              <a:off x="7583670" y="3354292"/>
              <a:ext cx="2261764" cy="3586169"/>
            </a:xfrm>
            <a:prstGeom prst="rect">
              <a:avLst/>
            </a:prstGeom>
            <a:no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7"/>
          <p:cNvSpPr txBox="1"/>
          <p:nvPr/>
        </p:nvSpPr>
        <p:spPr>
          <a:xfrm>
            <a:off x="-465508" y="1018665"/>
            <a:ext cx="15592491" cy="685444"/>
          </a:xfrm>
          <a:prstGeom prst="rect">
            <a:avLst/>
          </a:prstGeom>
          <a:noFill/>
          <a:ln>
            <a:noFill/>
          </a:ln>
        </p:spPr>
        <p:txBody>
          <a:bodyPr spcFirstLastPara="1" wrap="square" lIns="91425" tIns="45700" rIns="91425" bIns="45700" anchor="t" anchorCtr="0">
            <a:spAutoFit/>
          </a:bodyPr>
          <a:lstStyle/>
          <a:p>
            <a:pPr marL="406394" marR="0" lvl="0" indent="-406394" algn="ctr"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Six universities participating in the network: UFES, UFRJ, UFF, UFPR, UENF and USP.</a:t>
            </a:r>
            <a:endParaRPr/>
          </a:p>
        </p:txBody>
      </p:sp>
      <p:sp>
        <p:nvSpPr>
          <p:cNvPr id="391" name="Google Shape;391;p37"/>
          <p:cNvSpPr txBox="1"/>
          <p:nvPr/>
        </p:nvSpPr>
        <p:spPr>
          <a:xfrm>
            <a:off x="269957" y="231625"/>
            <a:ext cx="14370670" cy="6175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Summary of Brazil-US collaborations under the MBON Pole to Pole:</a:t>
            </a:r>
            <a:endParaRPr/>
          </a:p>
        </p:txBody>
      </p:sp>
      <p:grpSp>
        <p:nvGrpSpPr>
          <p:cNvPr id="392" name="Google Shape;392;p37"/>
          <p:cNvGrpSpPr/>
          <p:nvPr/>
        </p:nvGrpSpPr>
        <p:grpSpPr>
          <a:xfrm>
            <a:off x="128204" y="1785571"/>
            <a:ext cx="16949514" cy="3927737"/>
            <a:chOff x="89957" y="1255480"/>
            <a:chExt cx="11917627" cy="2761689"/>
          </a:xfrm>
        </p:grpSpPr>
        <p:pic>
          <p:nvPicPr>
            <p:cNvPr id="393" name="Google Shape;393;p3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88152" y="1774013"/>
              <a:ext cx="3270260" cy="2243156"/>
            </a:xfrm>
            <a:prstGeom prst="rect">
              <a:avLst/>
            </a:prstGeom>
            <a:noFill/>
            <a:ln>
              <a:noFill/>
            </a:ln>
          </p:spPr>
        </p:pic>
        <p:pic>
          <p:nvPicPr>
            <p:cNvPr id="394" name="Google Shape;394;p37" descr="peld"/>
            <p:cNvPicPr preferRelativeResize="0"/>
            <p:nvPr/>
          </p:nvPicPr>
          <p:blipFill rotWithShape="1">
            <a:blip r:embed="rId4">
              <a:alphaModFix/>
            </a:blip>
            <a:srcRect/>
            <a:stretch/>
          </p:blipFill>
          <p:spPr>
            <a:xfrm>
              <a:off x="9530395" y="2297748"/>
              <a:ext cx="2477189" cy="1131251"/>
            </a:xfrm>
            <a:prstGeom prst="rect">
              <a:avLst/>
            </a:prstGeom>
            <a:noFill/>
            <a:ln>
              <a:noFill/>
            </a:ln>
          </p:spPr>
        </p:pic>
        <p:sp>
          <p:nvSpPr>
            <p:cNvPr id="395" name="Google Shape;395;p37"/>
            <p:cNvSpPr/>
            <p:nvPr/>
          </p:nvSpPr>
          <p:spPr>
            <a:xfrm>
              <a:off x="89957" y="1255480"/>
              <a:ext cx="7370949" cy="2328431"/>
            </a:xfrm>
            <a:prstGeom prst="rect">
              <a:avLst/>
            </a:prstGeom>
            <a:noFill/>
            <a:ln>
              <a:noFill/>
            </a:ln>
          </p:spPr>
          <p:txBody>
            <a:bodyPr spcFirstLastPara="1" wrap="square" lIns="91425" tIns="45700" rIns="91425" bIns="45700" anchor="t" anchorCtr="0">
              <a:noAutofit/>
            </a:bodyPr>
            <a:lstStyle/>
            <a:p>
              <a:pPr marL="406394" marR="0" lvl="0" indent="-406394" algn="l"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The Brazilian LTER program (PELD) supports the network: </a:t>
              </a:r>
              <a:endParaRPr/>
            </a:p>
            <a:p>
              <a:pPr marL="1788132" marR="0" lvl="1" indent="-487671" algn="l" rtl="0">
                <a:lnSpc>
                  <a:spcPct val="150000"/>
                </a:lnSpc>
                <a:spcBef>
                  <a:spcPts val="0"/>
                </a:spcBef>
                <a:spcAft>
                  <a:spcPts val="0"/>
                </a:spcAft>
                <a:buClr>
                  <a:srgbClr val="000000"/>
                </a:buClr>
                <a:buSzPts val="2844"/>
                <a:buFont typeface="Arial"/>
                <a:buChar char="•"/>
              </a:pPr>
              <a:r>
                <a:rPr lang="en-US" sz="2844" b="0" i="0" u="none" strike="noStrike" cap="none">
                  <a:solidFill>
                    <a:srgbClr val="000000"/>
                  </a:solidFill>
                  <a:latin typeface="Helvetica Neue Light"/>
                  <a:ea typeface="Helvetica Neue Light"/>
                  <a:cs typeface="Helvetica Neue Light"/>
                  <a:sym typeface="Helvetica Neue Light"/>
                </a:rPr>
                <a:t>Cabo Frio, Abrolhos Bank</a:t>
              </a:r>
              <a:endParaRPr/>
            </a:p>
            <a:p>
              <a:pPr marL="1788132" marR="0" lvl="1" indent="-487671" algn="l" rtl="0">
                <a:lnSpc>
                  <a:spcPct val="150000"/>
                </a:lnSpc>
                <a:spcBef>
                  <a:spcPts val="0"/>
                </a:spcBef>
                <a:spcAft>
                  <a:spcPts val="0"/>
                </a:spcAft>
                <a:buClr>
                  <a:srgbClr val="000000"/>
                </a:buClr>
                <a:buSzPts val="2844"/>
                <a:buFont typeface="Arial"/>
                <a:buChar char="•"/>
              </a:pPr>
              <a:r>
                <a:rPr lang="en-US" sz="2844" b="0" i="0" u="none" strike="noStrike" cap="none">
                  <a:solidFill>
                    <a:srgbClr val="000000"/>
                  </a:solidFill>
                  <a:latin typeface="Helvetica Neue Light"/>
                  <a:ea typeface="Helvetica Neue Light"/>
                  <a:cs typeface="Helvetica Neue Light"/>
                  <a:sym typeface="Helvetica Neue Light"/>
                </a:rPr>
                <a:t>Costa das Algas</a:t>
              </a:r>
              <a:endParaRPr sz="2844" b="0" i="0" u="none" strike="noStrike" cap="none">
                <a:solidFill>
                  <a:srgbClr val="000000"/>
                </a:solidFill>
                <a:latin typeface="Helvetica Neue Light"/>
                <a:ea typeface="Helvetica Neue Light"/>
                <a:cs typeface="Helvetica Neue Light"/>
                <a:sym typeface="Helvetica Neue Light"/>
              </a:endParaRPr>
            </a:p>
            <a:p>
              <a:pPr marL="1788132" marR="0" lvl="1" indent="-487671" algn="l" rtl="0">
                <a:lnSpc>
                  <a:spcPct val="150000"/>
                </a:lnSpc>
                <a:spcBef>
                  <a:spcPts val="0"/>
                </a:spcBef>
                <a:spcAft>
                  <a:spcPts val="0"/>
                </a:spcAft>
                <a:buClr>
                  <a:srgbClr val="000000"/>
                </a:buClr>
                <a:buSzPts val="2844"/>
                <a:buFont typeface="Arial"/>
                <a:buChar char="•"/>
              </a:pPr>
              <a:r>
                <a:rPr lang="en-US" sz="2844" b="0" i="0" u="none" strike="noStrike" cap="none">
                  <a:solidFill>
                    <a:srgbClr val="000000"/>
                  </a:solidFill>
                  <a:latin typeface="Helvetica Neue Light"/>
                  <a:ea typeface="Helvetica Neue Light"/>
                  <a:cs typeface="Helvetica Neue Light"/>
                  <a:sym typeface="Helvetica Neue Light"/>
                </a:rPr>
                <a:t>Brazilian Oceanic Islands</a:t>
              </a:r>
              <a:endParaRPr/>
            </a:p>
            <a:p>
              <a:pPr marL="1788132" marR="0" lvl="1" indent="-487671" algn="l" rtl="0">
                <a:lnSpc>
                  <a:spcPct val="150000"/>
                </a:lnSpc>
                <a:spcBef>
                  <a:spcPts val="0"/>
                </a:spcBef>
                <a:spcAft>
                  <a:spcPts val="0"/>
                </a:spcAft>
                <a:buClr>
                  <a:srgbClr val="000000"/>
                </a:buClr>
                <a:buSzPts val="2844"/>
                <a:buFont typeface="Arial"/>
                <a:buChar char="•"/>
              </a:pPr>
              <a:r>
                <a:rPr lang="en-US" sz="2844" b="0" i="0" u="none" strike="noStrike" cap="none">
                  <a:solidFill>
                    <a:srgbClr val="000000"/>
                  </a:solidFill>
                  <a:latin typeface="Helvetica Neue Light"/>
                  <a:ea typeface="Helvetica Neue Light"/>
                  <a:cs typeface="Helvetica Neue Light"/>
                  <a:sym typeface="Helvetica Neue Light"/>
                </a:rPr>
                <a:t>Restingas, Rio de Janeiro (RLaC)</a:t>
              </a:r>
              <a:endParaRPr/>
            </a:p>
          </p:txBody>
        </p:sp>
      </p:grpSp>
      <p:grpSp>
        <p:nvGrpSpPr>
          <p:cNvPr id="396" name="Google Shape;396;p37"/>
          <p:cNvGrpSpPr/>
          <p:nvPr/>
        </p:nvGrpSpPr>
        <p:grpSpPr>
          <a:xfrm>
            <a:off x="269957" y="5424617"/>
            <a:ext cx="4939665" cy="1512494"/>
            <a:chOff x="-1355736" y="1255618"/>
            <a:chExt cx="3473202" cy="1063472"/>
          </a:xfrm>
        </p:grpSpPr>
        <p:pic>
          <p:nvPicPr>
            <p:cNvPr id="397" name="Google Shape;397;p37" descr="Image result for obis logo"/>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3994" y="1255618"/>
              <a:ext cx="1063472" cy="1063472"/>
            </a:xfrm>
            <a:prstGeom prst="rect">
              <a:avLst/>
            </a:prstGeom>
            <a:noFill/>
            <a:ln>
              <a:noFill/>
            </a:ln>
          </p:spPr>
        </p:pic>
        <p:sp>
          <p:nvSpPr>
            <p:cNvPr id="398" name="Google Shape;398;p37"/>
            <p:cNvSpPr/>
            <p:nvPr/>
          </p:nvSpPr>
          <p:spPr>
            <a:xfrm>
              <a:off x="414849" y="1521165"/>
              <a:ext cx="552450" cy="323850"/>
            </a:xfrm>
            <a:prstGeom prst="rightArrow">
              <a:avLst>
                <a:gd name="adj1" fmla="val 50000"/>
                <a:gd name="adj2" fmla="val 50000"/>
              </a:avLst>
            </a:prstGeom>
            <a:solidFill>
              <a:schemeClr val="lt1"/>
            </a:solidFill>
            <a:ln w="25400" cap="flat" cmpd="sng">
              <a:solidFill>
                <a:srgbClr val="02498C"/>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120"/>
                <a:buFont typeface="Helvetica Neue Light"/>
                <a:buNone/>
              </a:pPr>
              <a:endParaRPr sz="5120" b="0" i="0" u="none" strike="noStrike" cap="none">
                <a:solidFill>
                  <a:schemeClr val="lt1"/>
                </a:solidFill>
                <a:latin typeface="Helvetica Neue Light"/>
                <a:ea typeface="Helvetica Neue Light"/>
                <a:cs typeface="Helvetica Neue Light"/>
                <a:sym typeface="Helvetica Neue Light"/>
              </a:endParaRPr>
            </a:p>
          </p:txBody>
        </p:sp>
        <p:sp>
          <p:nvSpPr>
            <p:cNvPr id="399" name="Google Shape;399;p37"/>
            <p:cNvSpPr/>
            <p:nvPr/>
          </p:nvSpPr>
          <p:spPr>
            <a:xfrm>
              <a:off x="-1355736" y="1378632"/>
              <a:ext cx="1715689" cy="481953"/>
            </a:xfrm>
            <a:prstGeom prst="rect">
              <a:avLst/>
            </a:prstGeom>
            <a:noFill/>
            <a:ln>
              <a:noFill/>
            </a:ln>
          </p:spPr>
          <p:txBody>
            <a:bodyPr spcFirstLastPara="1" wrap="square" lIns="91425" tIns="45700" rIns="91425" bIns="45700" anchor="t" anchorCtr="0">
              <a:noAutofit/>
            </a:bodyPr>
            <a:lstStyle/>
            <a:p>
              <a:pPr marL="406394" marR="0" lvl="0" indent="-406394" algn="ctr"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PELD data </a:t>
              </a:r>
              <a:endParaRPr/>
            </a:p>
          </p:txBody>
        </p:sp>
      </p:grpSp>
      <p:sp>
        <p:nvSpPr>
          <p:cNvPr id="400" name="Google Shape;400;p37"/>
          <p:cNvSpPr/>
          <p:nvPr/>
        </p:nvSpPr>
        <p:spPr>
          <a:xfrm>
            <a:off x="248591" y="6516602"/>
            <a:ext cx="7576113" cy="685444"/>
          </a:xfrm>
          <a:prstGeom prst="rect">
            <a:avLst/>
          </a:prstGeom>
          <a:noFill/>
          <a:ln>
            <a:noFill/>
          </a:ln>
        </p:spPr>
        <p:txBody>
          <a:bodyPr spcFirstLastPara="1" wrap="square" lIns="91425" tIns="45700" rIns="91425" bIns="45700" anchor="t" anchorCtr="0">
            <a:noAutofit/>
          </a:bodyPr>
          <a:lstStyle/>
          <a:p>
            <a:pPr marL="406394" marR="0" lvl="0" indent="-406394" algn="ctr"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UFES now manages the Brazil OBIS Node.</a:t>
            </a:r>
            <a:endParaRPr/>
          </a:p>
        </p:txBody>
      </p:sp>
      <p:grpSp>
        <p:nvGrpSpPr>
          <p:cNvPr id="401" name="Google Shape;401;p37"/>
          <p:cNvGrpSpPr/>
          <p:nvPr/>
        </p:nvGrpSpPr>
        <p:grpSpPr>
          <a:xfrm>
            <a:off x="192189" y="7351170"/>
            <a:ext cx="9789442" cy="1192188"/>
            <a:chOff x="813704" y="4966787"/>
            <a:chExt cx="6883201" cy="838257"/>
          </a:xfrm>
        </p:grpSpPr>
        <p:pic>
          <p:nvPicPr>
            <p:cNvPr id="402" name="Google Shape;402;p37" descr="Image result for cnpq brazil"/>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734755" y="4966787"/>
              <a:ext cx="1962150" cy="838257"/>
            </a:xfrm>
            <a:prstGeom prst="rect">
              <a:avLst/>
            </a:prstGeom>
            <a:noFill/>
            <a:ln>
              <a:noFill/>
            </a:ln>
          </p:spPr>
        </p:pic>
        <p:sp>
          <p:nvSpPr>
            <p:cNvPr id="403" name="Google Shape;403;p37"/>
            <p:cNvSpPr/>
            <p:nvPr/>
          </p:nvSpPr>
          <p:spPr>
            <a:xfrm>
              <a:off x="813704" y="5072055"/>
              <a:ext cx="4716059" cy="481953"/>
            </a:xfrm>
            <a:prstGeom prst="rect">
              <a:avLst/>
            </a:prstGeom>
            <a:noFill/>
            <a:ln>
              <a:noFill/>
            </a:ln>
          </p:spPr>
          <p:txBody>
            <a:bodyPr spcFirstLastPara="1" wrap="square" lIns="91425" tIns="45700" rIns="91425" bIns="45700" anchor="t" anchorCtr="0">
              <a:noAutofit/>
            </a:bodyPr>
            <a:lstStyle/>
            <a:p>
              <a:pPr marL="406394" marR="0" lvl="0" indent="-406394" algn="ctr"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MBON Pole to Pole workshop in 2022</a:t>
              </a:r>
              <a:endParaRPr/>
            </a:p>
          </p:txBody>
        </p:sp>
      </p:grpSp>
      <p:grpSp>
        <p:nvGrpSpPr>
          <p:cNvPr id="404" name="Google Shape;404;p37"/>
          <p:cNvGrpSpPr/>
          <p:nvPr/>
        </p:nvGrpSpPr>
        <p:grpSpPr>
          <a:xfrm>
            <a:off x="192189" y="8555052"/>
            <a:ext cx="12026937" cy="1177292"/>
            <a:chOff x="835909" y="5945568"/>
            <a:chExt cx="8456440" cy="827783"/>
          </a:xfrm>
        </p:grpSpPr>
        <p:pic>
          <p:nvPicPr>
            <p:cNvPr id="405" name="Google Shape;405;p37" descr="Image result for FAPERJ logo"/>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330199" y="5945568"/>
              <a:ext cx="1962150" cy="827783"/>
            </a:xfrm>
            <a:prstGeom prst="rect">
              <a:avLst/>
            </a:prstGeom>
            <a:noFill/>
            <a:ln>
              <a:noFill/>
            </a:ln>
          </p:spPr>
        </p:pic>
        <p:sp>
          <p:nvSpPr>
            <p:cNvPr id="406" name="Google Shape;406;p37"/>
            <p:cNvSpPr/>
            <p:nvPr/>
          </p:nvSpPr>
          <p:spPr>
            <a:xfrm>
              <a:off x="835909" y="6054748"/>
              <a:ext cx="5843171" cy="481953"/>
            </a:xfrm>
            <a:prstGeom prst="rect">
              <a:avLst/>
            </a:prstGeom>
            <a:noFill/>
            <a:ln>
              <a:noFill/>
            </a:ln>
          </p:spPr>
          <p:txBody>
            <a:bodyPr spcFirstLastPara="1" wrap="square" lIns="91425" tIns="45700" rIns="91425" bIns="45700" anchor="t" anchorCtr="0">
              <a:noAutofit/>
            </a:bodyPr>
            <a:lstStyle/>
            <a:p>
              <a:pPr marL="406394" marR="0" lvl="0" indent="-406394" algn="ctr" rtl="0">
                <a:lnSpc>
                  <a:spcPct val="150000"/>
                </a:lnSpc>
                <a:spcBef>
                  <a:spcPts val="0"/>
                </a:spcBef>
                <a:spcAft>
                  <a:spcPts val="0"/>
                </a:spcAft>
                <a:buClr>
                  <a:srgbClr val="000000"/>
                </a:buClr>
                <a:buSzPts val="2844"/>
                <a:buFont typeface="Helvetica Neue Light"/>
                <a:buChar char="-"/>
              </a:pPr>
              <a:r>
                <a:rPr lang="en-US" sz="2844" b="0" i="0" u="none" strike="noStrike" cap="none">
                  <a:solidFill>
                    <a:srgbClr val="000000"/>
                  </a:solidFill>
                  <a:latin typeface="Helvetica Neue Light"/>
                  <a:ea typeface="Helvetica Neue Light"/>
                  <a:cs typeface="Helvetica Neue Light"/>
                  <a:sym typeface="Helvetica Neue Light"/>
                </a:rPr>
                <a:t>MBON Pole to Pole activities also supported by</a:t>
              </a:r>
              <a:endParaRPr/>
            </a:p>
          </p:txBody>
        </p:sp>
      </p:grpSp>
      <p:pic>
        <p:nvPicPr>
          <p:cNvPr id="407" name="Google Shape;407;p37"/>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10611331" y="7418084"/>
            <a:ext cx="3136349" cy="10415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0" descr="Graph of global surface temperature anomalies from 1880-2020"/>
          <p:cNvPicPr preferRelativeResize="0"/>
          <p:nvPr/>
        </p:nvPicPr>
        <p:blipFill rotWithShape="1">
          <a:blip r:embed="rId3">
            <a:alphaModFix/>
          </a:blip>
          <a:srcRect/>
          <a:stretch/>
        </p:blipFill>
        <p:spPr>
          <a:xfrm>
            <a:off x="533007" y="5816153"/>
            <a:ext cx="6301364" cy="3801972"/>
          </a:xfrm>
          <a:prstGeom prst="rect">
            <a:avLst/>
          </a:prstGeom>
          <a:noFill/>
          <a:ln>
            <a:noFill/>
          </a:ln>
        </p:spPr>
      </p:pic>
      <p:pic>
        <p:nvPicPr>
          <p:cNvPr id="117" name="Google Shape;117;p2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538" y="2244152"/>
            <a:ext cx="2622701" cy="2656448"/>
          </a:xfrm>
          <a:prstGeom prst="rect">
            <a:avLst/>
          </a:prstGeom>
          <a:noFill/>
          <a:ln>
            <a:noFill/>
          </a:ln>
        </p:spPr>
      </p:pic>
      <p:pic>
        <p:nvPicPr>
          <p:cNvPr id="118" name="Google Shape;118;p20"/>
          <p:cNvPicPr preferRelativeResize="0">
            <a:picLocks noGrp="1"/>
          </p:cNvPicPr>
          <p:nvPr>
            <p:ph type="pic" idx="6"/>
          </p:nvPr>
        </p:nvPicPr>
        <p:blipFill rotWithShape="1">
          <a:blip r:embed="rId5" cstate="email">
            <a:alphaModFix/>
            <a:extLst>
              <a:ext uri="{28A0092B-C50C-407E-A947-70E740481C1C}">
                <a14:useLocalDpi xmlns:a14="http://schemas.microsoft.com/office/drawing/2010/main"/>
              </a:ext>
            </a:extLst>
          </a:blip>
          <a:srcRect/>
          <a:stretch/>
        </p:blipFill>
        <p:spPr>
          <a:xfrm>
            <a:off x="9392537" y="2244154"/>
            <a:ext cx="2661277" cy="2632649"/>
          </a:xfrm>
          <a:prstGeom prst="rect">
            <a:avLst/>
          </a:prstGeom>
          <a:noFill/>
          <a:ln>
            <a:noFill/>
          </a:ln>
        </p:spPr>
      </p:pic>
      <p:pic>
        <p:nvPicPr>
          <p:cNvPr id="119" name="Google Shape;119;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057785" y="2207906"/>
            <a:ext cx="2661277" cy="2661275"/>
          </a:xfrm>
          <a:prstGeom prst="rect">
            <a:avLst/>
          </a:prstGeom>
          <a:noFill/>
          <a:ln>
            <a:noFill/>
          </a:ln>
        </p:spPr>
      </p:pic>
      <p:sp>
        <p:nvSpPr>
          <p:cNvPr id="120" name="Google Shape;120;p20"/>
          <p:cNvSpPr/>
          <p:nvPr/>
        </p:nvSpPr>
        <p:spPr>
          <a:xfrm>
            <a:off x="722089" y="2225478"/>
            <a:ext cx="967411" cy="967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Helvetica Neue Light"/>
              <a:buNone/>
            </a:pPr>
            <a:endParaRPr sz="2560" b="0" i="0" u="none" strike="noStrike" cap="none">
              <a:solidFill>
                <a:srgbClr val="FFFFFF"/>
              </a:solidFill>
              <a:latin typeface="Avenir"/>
              <a:ea typeface="Avenir"/>
              <a:cs typeface="Avenir"/>
              <a:sym typeface="Avenir"/>
            </a:endParaRPr>
          </a:p>
        </p:txBody>
      </p:sp>
      <p:sp>
        <p:nvSpPr>
          <p:cNvPr id="121" name="Google Shape;121;p20"/>
          <p:cNvSpPr txBox="1">
            <a:spLocks noGrp="1"/>
          </p:cNvSpPr>
          <p:nvPr>
            <p:ph type="body" idx="4294967295"/>
          </p:nvPr>
        </p:nvSpPr>
        <p:spPr>
          <a:xfrm>
            <a:off x="627547" y="2331837"/>
            <a:ext cx="1156493" cy="1375695"/>
          </a:xfrm>
          <a:prstGeom prst="rect">
            <a:avLst/>
          </a:prstGeom>
          <a:noFill/>
          <a:ln>
            <a:noFill/>
          </a:ln>
        </p:spPr>
        <p:txBody>
          <a:bodyPr spcFirstLastPara="1" wrap="square" lIns="50800" tIns="50800" rIns="50800" bIns="50800" anchor="ctr" anchorCtr="0">
            <a:noAutofit/>
          </a:bodyPr>
          <a:lstStyle/>
          <a:p>
            <a:pPr marL="0" lvl="0" indent="0" algn="ctr" rtl="0">
              <a:lnSpc>
                <a:spcPct val="70000"/>
              </a:lnSpc>
              <a:spcBef>
                <a:spcPts val="0"/>
              </a:spcBef>
              <a:spcAft>
                <a:spcPts val="0"/>
              </a:spcAft>
              <a:buClr>
                <a:schemeClr val="lt1"/>
              </a:buClr>
              <a:buSzPts val="3300"/>
              <a:buFont typeface="Avenir"/>
              <a:buNone/>
            </a:pPr>
            <a:r>
              <a:rPr lang="en-US" sz="4400" b="1">
                <a:solidFill>
                  <a:schemeClr val="lt1"/>
                </a:solidFill>
                <a:latin typeface="Avenir"/>
                <a:ea typeface="Avenir"/>
                <a:cs typeface="Avenir"/>
                <a:sym typeface="Avenir"/>
              </a:rPr>
              <a:t>1991</a:t>
            </a:r>
            <a:endParaRPr/>
          </a:p>
          <a:p>
            <a:pPr marL="0" lvl="0" indent="0" algn="ctr" rtl="0">
              <a:lnSpc>
                <a:spcPct val="70000"/>
              </a:lnSpc>
              <a:spcBef>
                <a:spcPts val="0"/>
              </a:spcBef>
              <a:spcAft>
                <a:spcPts val="0"/>
              </a:spcAft>
              <a:buClr>
                <a:srgbClr val="000000"/>
              </a:buClr>
              <a:buSzPts val="3300"/>
              <a:buFont typeface="Helvetica Neue Light"/>
              <a:buNone/>
            </a:pPr>
            <a:endParaRPr sz="4400" b="1">
              <a:solidFill>
                <a:schemeClr val="lt1"/>
              </a:solidFill>
              <a:latin typeface="Avenir"/>
              <a:ea typeface="Avenir"/>
              <a:cs typeface="Avenir"/>
              <a:sym typeface="Avenir"/>
            </a:endParaRPr>
          </a:p>
        </p:txBody>
      </p:sp>
      <p:sp>
        <p:nvSpPr>
          <p:cNvPr id="122" name="Google Shape;122;p20"/>
          <p:cNvSpPr/>
          <p:nvPr/>
        </p:nvSpPr>
        <p:spPr>
          <a:xfrm>
            <a:off x="5065328" y="2225478"/>
            <a:ext cx="967411" cy="967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Helvetica Neue Light"/>
              <a:buNone/>
            </a:pPr>
            <a:endParaRPr sz="2560" b="0" i="0" u="none" strike="noStrike" cap="none">
              <a:solidFill>
                <a:srgbClr val="FFFFFF"/>
              </a:solidFill>
              <a:latin typeface="Avenir"/>
              <a:ea typeface="Avenir"/>
              <a:cs typeface="Avenir"/>
              <a:sym typeface="Avenir"/>
            </a:endParaRPr>
          </a:p>
        </p:txBody>
      </p:sp>
      <p:sp>
        <p:nvSpPr>
          <p:cNvPr id="123" name="Google Shape;123;p20"/>
          <p:cNvSpPr/>
          <p:nvPr/>
        </p:nvSpPr>
        <p:spPr>
          <a:xfrm>
            <a:off x="9396538" y="2225478"/>
            <a:ext cx="967411" cy="967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Helvetica Neue Light"/>
              <a:buNone/>
            </a:pPr>
            <a:endParaRPr sz="2560" b="0" i="0" u="none" strike="noStrike" cap="none">
              <a:solidFill>
                <a:srgbClr val="FFFFFF"/>
              </a:solidFill>
              <a:latin typeface="Avenir"/>
              <a:ea typeface="Avenir"/>
              <a:cs typeface="Avenir"/>
              <a:sym typeface="Avenir"/>
            </a:endParaRPr>
          </a:p>
        </p:txBody>
      </p:sp>
      <p:sp>
        <p:nvSpPr>
          <p:cNvPr id="124" name="Google Shape;124;p20"/>
          <p:cNvSpPr txBox="1">
            <a:spLocks noGrp="1"/>
          </p:cNvSpPr>
          <p:nvPr>
            <p:ph type="body" idx="4294967295"/>
          </p:nvPr>
        </p:nvSpPr>
        <p:spPr>
          <a:xfrm>
            <a:off x="4983466" y="2331837"/>
            <a:ext cx="967412" cy="1375695"/>
          </a:xfrm>
          <a:prstGeom prst="rect">
            <a:avLst/>
          </a:prstGeom>
          <a:noFill/>
          <a:ln>
            <a:noFill/>
          </a:ln>
        </p:spPr>
        <p:txBody>
          <a:bodyPr spcFirstLastPara="1" wrap="square" lIns="50800" tIns="50800" rIns="50800" bIns="50800" anchor="ctr" anchorCtr="0">
            <a:noAutofit/>
          </a:bodyPr>
          <a:lstStyle/>
          <a:p>
            <a:pPr marL="0" lvl="0" indent="0" algn="r" rtl="0">
              <a:lnSpc>
                <a:spcPct val="70000"/>
              </a:lnSpc>
              <a:spcBef>
                <a:spcPts val="0"/>
              </a:spcBef>
              <a:spcAft>
                <a:spcPts val="0"/>
              </a:spcAft>
              <a:buClr>
                <a:schemeClr val="lt1"/>
              </a:buClr>
              <a:buSzPts val="3300"/>
              <a:buFont typeface="Avenir"/>
              <a:buNone/>
            </a:pPr>
            <a:r>
              <a:rPr lang="en-US" sz="4400" b="1">
                <a:solidFill>
                  <a:schemeClr val="lt1"/>
                </a:solidFill>
                <a:latin typeface="Avenir"/>
                <a:ea typeface="Avenir"/>
                <a:cs typeface="Avenir"/>
                <a:sym typeface="Avenir"/>
              </a:rPr>
              <a:t>2000</a:t>
            </a:r>
            <a:endParaRPr/>
          </a:p>
          <a:p>
            <a:pPr marL="0" lvl="0" indent="0" algn="r" rtl="0">
              <a:lnSpc>
                <a:spcPct val="70000"/>
              </a:lnSpc>
              <a:spcBef>
                <a:spcPts val="0"/>
              </a:spcBef>
              <a:spcAft>
                <a:spcPts val="0"/>
              </a:spcAft>
              <a:buClr>
                <a:srgbClr val="000000"/>
              </a:buClr>
              <a:buSzPts val="3300"/>
              <a:buFont typeface="Helvetica Neue Light"/>
              <a:buNone/>
            </a:pPr>
            <a:endParaRPr sz="4400" b="1">
              <a:solidFill>
                <a:schemeClr val="lt1"/>
              </a:solidFill>
              <a:latin typeface="Avenir"/>
              <a:ea typeface="Avenir"/>
              <a:cs typeface="Avenir"/>
              <a:sym typeface="Avenir"/>
            </a:endParaRPr>
          </a:p>
        </p:txBody>
      </p:sp>
      <p:sp>
        <p:nvSpPr>
          <p:cNvPr id="125" name="Google Shape;125;p20"/>
          <p:cNvSpPr txBox="1">
            <a:spLocks noGrp="1"/>
          </p:cNvSpPr>
          <p:nvPr>
            <p:ph type="body" idx="4294967295"/>
          </p:nvPr>
        </p:nvSpPr>
        <p:spPr>
          <a:xfrm>
            <a:off x="9220457" y="2342423"/>
            <a:ext cx="1069173" cy="1375695"/>
          </a:xfrm>
          <a:prstGeom prst="rect">
            <a:avLst/>
          </a:prstGeom>
          <a:noFill/>
          <a:ln>
            <a:noFill/>
          </a:ln>
        </p:spPr>
        <p:txBody>
          <a:bodyPr spcFirstLastPara="1" wrap="square" lIns="50800" tIns="50800" rIns="50800" bIns="50800" anchor="ctr" anchorCtr="0">
            <a:noAutofit/>
          </a:bodyPr>
          <a:lstStyle/>
          <a:p>
            <a:pPr marL="0" lvl="0" indent="0" algn="r" rtl="0">
              <a:lnSpc>
                <a:spcPct val="70000"/>
              </a:lnSpc>
              <a:spcBef>
                <a:spcPts val="0"/>
              </a:spcBef>
              <a:spcAft>
                <a:spcPts val="0"/>
              </a:spcAft>
              <a:buClr>
                <a:schemeClr val="lt1"/>
              </a:buClr>
              <a:buSzPts val="3300"/>
              <a:buFont typeface="Avenir"/>
              <a:buNone/>
            </a:pPr>
            <a:r>
              <a:rPr lang="en-US" sz="4400" b="1">
                <a:solidFill>
                  <a:schemeClr val="lt1"/>
                </a:solidFill>
                <a:latin typeface="Avenir"/>
                <a:ea typeface="Avenir"/>
                <a:cs typeface="Avenir"/>
                <a:sym typeface="Avenir"/>
              </a:rPr>
              <a:t>2014</a:t>
            </a:r>
            <a:endParaRPr/>
          </a:p>
          <a:p>
            <a:pPr marL="0" lvl="0" indent="0" algn="r" rtl="0">
              <a:lnSpc>
                <a:spcPct val="70000"/>
              </a:lnSpc>
              <a:spcBef>
                <a:spcPts val="0"/>
              </a:spcBef>
              <a:spcAft>
                <a:spcPts val="0"/>
              </a:spcAft>
              <a:buClr>
                <a:srgbClr val="000000"/>
              </a:buClr>
              <a:buSzPts val="3300"/>
              <a:buFont typeface="Helvetica Neue Light"/>
              <a:buNone/>
            </a:pPr>
            <a:endParaRPr sz="4400" b="1">
              <a:solidFill>
                <a:schemeClr val="lt1"/>
              </a:solidFill>
              <a:latin typeface="Avenir"/>
              <a:ea typeface="Avenir"/>
              <a:cs typeface="Avenir"/>
              <a:sym typeface="Avenir"/>
            </a:endParaRPr>
          </a:p>
        </p:txBody>
      </p:sp>
      <p:cxnSp>
        <p:nvCxnSpPr>
          <p:cNvPr id="126" name="Google Shape;126;p20" descr="line"/>
          <p:cNvCxnSpPr/>
          <p:nvPr/>
        </p:nvCxnSpPr>
        <p:spPr>
          <a:xfrm>
            <a:off x="722089" y="4897966"/>
            <a:ext cx="15670936" cy="0"/>
          </a:xfrm>
          <a:prstGeom prst="straightConnector1">
            <a:avLst/>
          </a:prstGeom>
          <a:noFill/>
          <a:ln w="57150" cap="flat" cmpd="sng">
            <a:solidFill>
              <a:schemeClr val="accent2"/>
            </a:solidFill>
            <a:prstDash val="solid"/>
            <a:round/>
            <a:headEnd type="none" w="sm" len="sm"/>
            <a:tailEnd type="none" w="sm" len="sm"/>
          </a:ln>
          <a:effectLst>
            <a:outerShdw blurRad="50800" dist="12700" rotWithShape="0">
              <a:srgbClr val="000000">
                <a:alpha val="49803"/>
              </a:srgbClr>
            </a:outerShdw>
          </a:effectLst>
        </p:spPr>
      </p:cxnSp>
      <p:pic>
        <p:nvPicPr>
          <p:cNvPr id="127" name="Google Shape;127;p20"/>
          <p:cNvPicPr preferRelativeResize="0"/>
          <p:nvPr/>
        </p:nvPicPr>
        <p:blipFill rotWithShape="1">
          <a:blip r:embed="rId7" cstate="email">
            <a:alphaModFix/>
            <a:extLst>
              <a:ext uri="{28A0092B-C50C-407E-A947-70E740481C1C}">
                <a14:useLocalDpi xmlns:a14="http://schemas.microsoft.com/office/drawing/2010/main"/>
              </a:ext>
            </a:extLst>
          </a:blip>
          <a:srcRect r="341" b="-6112"/>
          <a:stretch/>
        </p:blipFill>
        <p:spPr>
          <a:xfrm>
            <a:off x="4512387" y="1234736"/>
            <a:ext cx="3752074" cy="487798"/>
          </a:xfrm>
          <a:prstGeom prst="rect">
            <a:avLst/>
          </a:prstGeom>
          <a:noFill/>
          <a:ln>
            <a:noFill/>
          </a:ln>
        </p:spPr>
      </p:pic>
      <p:pic>
        <p:nvPicPr>
          <p:cNvPr id="128" name="Google Shape;128;p20"/>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9625230" y="998518"/>
            <a:ext cx="2225275" cy="1096905"/>
          </a:xfrm>
          <a:prstGeom prst="rect">
            <a:avLst/>
          </a:prstGeom>
          <a:noFill/>
          <a:ln>
            <a:noFill/>
          </a:ln>
        </p:spPr>
      </p:pic>
      <p:pic>
        <p:nvPicPr>
          <p:cNvPr id="129" name="Google Shape;129;p20"/>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946879" y="829416"/>
            <a:ext cx="2116820" cy="1298438"/>
          </a:xfrm>
          <a:prstGeom prst="rect">
            <a:avLst/>
          </a:prstGeom>
          <a:noFill/>
          <a:ln w="9525" cap="flat" cmpd="sng">
            <a:solidFill>
              <a:srgbClr val="024B90"/>
            </a:solidFill>
            <a:prstDash val="solid"/>
            <a:round/>
            <a:headEnd type="none" w="sm" len="sm"/>
            <a:tailEnd type="none" w="sm" len="sm"/>
          </a:ln>
        </p:spPr>
      </p:pic>
      <p:pic>
        <p:nvPicPr>
          <p:cNvPr id="130" name="Google Shape;130;p20"/>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2601225" y="6316156"/>
            <a:ext cx="598041" cy="339962"/>
          </a:xfrm>
          <a:prstGeom prst="rect">
            <a:avLst/>
          </a:prstGeom>
          <a:noFill/>
          <a:ln w="9525" cap="flat" cmpd="sng">
            <a:solidFill>
              <a:schemeClr val="accent1"/>
            </a:solidFill>
            <a:prstDash val="solid"/>
            <a:round/>
            <a:headEnd type="none" w="sm" len="sm"/>
            <a:tailEnd type="none" w="sm" len="sm"/>
          </a:ln>
        </p:spPr>
      </p:pic>
      <p:sp>
        <p:nvSpPr>
          <p:cNvPr id="131" name="Google Shape;131;p20"/>
          <p:cNvSpPr txBox="1"/>
          <p:nvPr/>
        </p:nvSpPr>
        <p:spPr>
          <a:xfrm>
            <a:off x="138717" y="5072942"/>
            <a:ext cx="16631476" cy="5009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5"/>
              <a:buFont typeface="Arial"/>
              <a:buNone/>
            </a:pPr>
            <a:r>
              <a:rPr lang="en-US" sz="2655" b="0" i="0" u="none" strike="noStrike" cap="none">
                <a:solidFill>
                  <a:srgbClr val="000000"/>
                </a:solidFill>
                <a:latin typeface="Arial"/>
                <a:ea typeface="Arial"/>
                <a:cs typeface="Arial"/>
                <a:sym typeface="Arial"/>
              </a:rPr>
              <a:t>Context: Climate Change, population growth, … and </a:t>
            </a:r>
            <a:r>
              <a:rPr lang="en-US" sz="2655" b="0" i="0" u="sng" strike="noStrike" cap="none">
                <a:solidFill>
                  <a:srgbClr val="000000"/>
                </a:solidFill>
                <a:latin typeface="Arial"/>
                <a:ea typeface="Arial"/>
                <a:cs typeface="Arial"/>
                <a:sym typeface="Arial"/>
              </a:rPr>
              <a:t>really poor</a:t>
            </a:r>
            <a:r>
              <a:rPr lang="en-US" sz="2655" b="0" i="0" u="none" strike="noStrike" cap="none">
                <a:solidFill>
                  <a:srgbClr val="000000"/>
                </a:solidFill>
                <a:latin typeface="Arial"/>
                <a:ea typeface="Arial"/>
                <a:cs typeface="Arial"/>
                <a:sym typeface="Arial"/>
              </a:rPr>
              <a:t> biodiversity knowledge and forecasting ability</a:t>
            </a:r>
            <a:endParaRPr/>
          </a:p>
        </p:txBody>
      </p:sp>
      <p:sp>
        <p:nvSpPr>
          <p:cNvPr id="132" name="Google Shape;132;p20"/>
          <p:cNvSpPr txBox="1"/>
          <p:nvPr/>
        </p:nvSpPr>
        <p:spPr>
          <a:xfrm>
            <a:off x="7462006" y="7604194"/>
            <a:ext cx="9165251" cy="7489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76"/>
              <a:buFont typeface="Arial"/>
              <a:buNone/>
            </a:pPr>
            <a:r>
              <a:rPr lang="en-US" sz="2276" b="1" i="0" u="none" strike="noStrike" cap="none">
                <a:solidFill>
                  <a:srgbClr val="000000"/>
                </a:solidFill>
                <a:latin typeface="Arial"/>
                <a:ea typeface="Arial"/>
                <a:cs typeface="Arial"/>
                <a:sym typeface="Arial"/>
              </a:rPr>
              <a:t>1 billion people</a:t>
            </a:r>
            <a:endParaRPr/>
          </a:p>
          <a:p>
            <a:pPr marL="0" marR="0" lvl="0" indent="0" algn="l" rtl="0">
              <a:lnSpc>
                <a:spcPct val="100000"/>
              </a:lnSpc>
              <a:spcBef>
                <a:spcPts val="0"/>
              </a:spcBef>
              <a:spcAft>
                <a:spcPts val="0"/>
              </a:spcAft>
              <a:buClr>
                <a:srgbClr val="000000"/>
              </a:buClr>
              <a:buSzPts val="1991"/>
              <a:buFont typeface="Arial"/>
              <a:buNone/>
            </a:pPr>
            <a:r>
              <a:rPr lang="en-US" sz="1991" b="0" i="0" u="none" strike="noStrike" cap="none">
                <a:solidFill>
                  <a:srgbClr val="000000"/>
                </a:solidFill>
                <a:latin typeface="Arial"/>
                <a:ea typeface="Arial"/>
                <a:cs typeface="Arial"/>
                <a:sym typeface="Arial"/>
              </a:rPr>
              <a:t>In developing countries </a:t>
            </a:r>
            <a:r>
              <a:rPr lang="en-US" sz="1991" b="1" i="0" u="none" strike="noStrike" cap="none">
                <a:solidFill>
                  <a:srgbClr val="000000"/>
                </a:solidFill>
                <a:latin typeface="Arial"/>
                <a:ea typeface="Arial"/>
                <a:cs typeface="Arial"/>
                <a:sym typeface="Arial"/>
              </a:rPr>
              <a:t>depend on fish for their primary source of protein</a:t>
            </a:r>
            <a:endParaRPr/>
          </a:p>
        </p:txBody>
      </p:sp>
      <p:sp>
        <p:nvSpPr>
          <p:cNvPr id="133" name="Google Shape;133;p20"/>
          <p:cNvSpPr txBox="1"/>
          <p:nvPr/>
        </p:nvSpPr>
        <p:spPr>
          <a:xfrm>
            <a:off x="7536475" y="8682815"/>
            <a:ext cx="6744548" cy="7489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76"/>
              <a:buFont typeface="Arial"/>
              <a:buNone/>
            </a:pPr>
            <a:r>
              <a:rPr lang="en-US" sz="2276" b="1" i="0" u="none" strike="noStrike" cap="none">
                <a:solidFill>
                  <a:srgbClr val="000000"/>
                </a:solidFill>
                <a:latin typeface="Arial"/>
                <a:ea typeface="Arial"/>
                <a:cs typeface="Arial"/>
                <a:sym typeface="Arial"/>
              </a:rPr>
              <a:t>350 million jobs</a:t>
            </a:r>
            <a:endParaRPr/>
          </a:p>
          <a:p>
            <a:pPr marL="0" marR="0" lvl="0" indent="0" algn="l" rtl="0">
              <a:lnSpc>
                <a:spcPct val="100000"/>
              </a:lnSpc>
              <a:spcBef>
                <a:spcPts val="0"/>
              </a:spcBef>
              <a:spcAft>
                <a:spcPts val="0"/>
              </a:spcAft>
              <a:buClr>
                <a:srgbClr val="000000"/>
              </a:buClr>
              <a:buSzPts val="1991"/>
              <a:buFont typeface="Arial"/>
              <a:buNone/>
            </a:pPr>
            <a:r>
              <a:rPr lang="en-US" sz="1991" b="0" i="0" u="none" strike="noStrike" cap="none">
                <a:solidFill>
                  <a:srgbClr val="000000"/>
                </a:solidFill>
                <a:latin typeface="Arial"/>
                <a:ea typeface="Arial"/>
                <a:cs typeface="Arial"/>
                <a:sym typeface="Arial"/>
              </a:rPr>
              <a:t>Are linked to the ocean</a:t>
            </a:r>
            <a:endParaRPr/>
          </a:p>
        </p:txBody>
      </p:sp>
      <p:sp>
        <p:nvSpPr>
          <p:cNvPr id="134" name="Google Shape;134;p20"/>
          <p:cNvSpPr txBox="1"/>
          <p:nvPr/>
        </p:nvSpPr>
        <p:spPr>
          <a:xfrm>
            <a:off x="7462007" y="6557126"/>
            <a:ext cx="9792886" cy="1055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76"/>
              <a:buFont typeface="Arial"/>
              <a:buNone/>
            </a:pPr>
            <a:r>
              <a:rPr lang="en-US" sz="2276" b="1" i="0" u="none" strike="noStrike" cap="none">
                <a:solidFill>
                  <a:srgbClr val="000000"/>
                </a:solidFill>
                <a:latin typeface="Arial"/>
                <a:ea typeface="Arial"/>
                <a:cs typeface="Arial"/>
                <a:sym typeface="Arial"/>
              </a:rPr>
              <a:t>Ocean Economy value:</a:t>
            </a:r>
            <a:endParaRPr/>
          </a:p>
          <a:p>
            <a:pPr marL="0" marR="0" lvl="0" indent="0" algn="l" rtl="0">
              <a:lnSpc>
                <a:spcPct val="100000"/>
              </a:lnSpc>
              <a:spcBef>
                <a:spcPts val="0"/>
              </a:spcBef>
              <a:spcAft>
                <a:spcPts val="0"/>
              </a:spcAft>
              <a:buClr>
                <a:srgbClr val="000000"/>
              </a:buClr>
              <a:buSzPts val="1991"/>
              <a:buFont typeface="Arial"/>
              <a:buNone/>
            </a:pPr>
            <a:r>
              <a:rPr lang="en-US" sz="1991" b="1" i="0" u="none" strike="noStrike" cap="none">
                <a:solidFill>
                  <a:srgbClr val="000000"/>
                </a:solidFill>
                <a:latin typeface="Arial"/>
                <a:ea typeface="Arial"/>
                <a:cs typeface="Arial"/>
                <a:sym typeface="Arial"/>
              </a:rPr>
              <a:t>&gt;US $3 trillion in 2030 with many industries depending on healthy ecosystems </a:t>
            </a:r>
            <a:endParaRPr/>
          </a:p>
          <a:p>
            <a:pPr marL="0" marR="0" lvl="0" indent="0" algn="l" rtl="0">
              <a:lnSpc>
                <a:spcPct val="100000"/>
              </a:lnSpc>
              <a:spcBef>
                <a:spcPts val="0"/>
              </a:spcBef>
              <a:spcAft>
                <a:spcPts val="0"/>
              </a:spcAft>
              <a:buClr>
                <a:srgbClr val="000000"/>
              </a:buClr>
              <a:buSzPts val="1991"/>
              <a:buFont typeface="Arial"/>
              <a:buNone/>
            </a:pPr>
            <a:r>
              <a:rPr lang="en-US" sz="1991" b="1" i="0" u="none" strike="noStrike" cap="none">
                <a:solidFill>
                  <a:srgbClr val="000000"/>
                </a:solidFill>
                <a:latin typeface="Arial"/>
                <a:ea typeface="Arial"/>
                <a:cs typeface="Arial"/>
                <a:sym typeface="Arial"/>
              </a:rPr>
              <a:t>			</a:t>
            </a:r>
            <a:r>
              <a:rPr lang="en-US" sz="1517" b="0" i="0" u="none" strike="noStrike" cap="none">
                <a:solidFill>
                  <a:srgbClr val="000000"/>
                </a:solidFill>
                <a:latin typeface="Arial"/>
                <a:ea typeface="Arial"/>
                <a:cs typeface="Arial"/>
                <a:sym typeface="Arial"/>
              </a:rPr>
              <a:t>Source: OECD 2016</a:t>
            </a:r>
            <a:endParaRPr/>
          </a:p>
        </p:txBody>
      </p:sp>
      <p:sp>
        <p:nvSpPr>
          <p:cNvPr id="135" name="Google Shape;135;p20"/>
          <p:cNvSpPr txBox="1"/>
          <p:nvPr/>
        </p:nvSpPr>
        <p:spPr>
          <a:xfrm>
            <a:off x="7376904" y="5831722"/>
            <a:ext cx="6628738" cy="50090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655"/>
              <a:buFont typeface="Arial"/>
              <a:buNone/>
            </a:pPr>
            <a:r>
              <a:rPr lang="en-US" sz="2655" b="1" i="0" u="none" strike="noStrike" cap="none">
                <a:solidFill>
                  <a:srgbClr val="000000"/>
                </a:solidFill>
                <a:latin typeface="Arial"/>
                <a:ea typeface="Arial"/>
                <a:cs typeface="Arial"/>
                <a:sym typeface="Arial"/>
              </a:rPr>
              <a:t>The ocean is home to &gt; 200,000 species</a:t>
            </a:r>
            <a:endParaRPr/>
          </a:p>
        </p:txBody>
      </p:sp>
      <p:sp>
        <p:nvSpPr>
          <p:cNvPr id="136" name="Google Shape;136;p20"/>
          <p:cNvSpPr txBox="1"/>
          <p:nvPr/>
        </p:nvSpPr>
        <p:spPr>
          <a:xfrm>
            <a:off x="4512386" y="8667666"/>
            <a:ext cx="8669867" cy="2382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57575"/>
              </a:buClr>
              <a:buSzPts val="947"/>
              <a:buFont typeface="Source Sans Pro"/>
              <a:buNone/>
            </a:pPr>
            <a:r>
              <a:rPr lang="en-US" sz="947" b="0" i="0" u="none" strike="noStrike" cap="none">
                <a:solidFill>
                  <a:srgbClr val="757575"/>
                </a:solidFill>
                <a:latin typeface="Source Sans Pro"/>
                <a:ea typeface="Source Sans Pro"/>
                <a:cs typeface="Source Sans Pro"/>
                <a:sym typeface="Source Sans Pro"/>
              </a:rPr>
              <a:t>UPDATED AUGUST 12, 2021</a:t>
            </a:r>
            <a:endParaRPr sz="947" b="0" i="0" u="none" strike="noStrike" cap="none">
              <a:solidFill>
                <a:srgbClr val="000000"/>
              </a:solidFill>
              <a:latin typeface="Arial"/>
              <a:ea typeface="Arial"/>
              <a:cs typeface="Arial"/>
              <a:sym typeface="Arial"/>
            </a:endParaRPr>
          </a:p>
        </p:txBody>
      </p:sp>
      <p:pic>
        <p:nvPicPr>
          <p:cNvPr id="137" name="Google Shape;137;p20"/>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1985804" y="6231247"/>
            <a:ext cx="595433" cy="509781"/>
          </a:xfrm>
          <a:prstGeom prst="rect">
            <a:avLst/>
          </a:prstGeom>
          <a:noFill/>
          <a:ln>
            <a:noFill/>
          </a:ln>
        </p:spPr>
      </p:pic>
      <p:pic>
        <p:nvPicPr>
          <p:cNvPr id="138" name="Google Shape;138;p20" descr="http://www.nssl.noaa.gov/news/logos/noaa_white.gif"/>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413973" y="6187116"/>
            <a:ext cx="598041" cy="598043"/>
          </a:xfrm>
          <a:prstGeom prst="rect">
            <a:avLst/>
          </a:prstGeom>
          <a:noFill/>
          <a:ln>
            <a:noFill/>
          </a:ln>
        </p:spPr>
      </p:pic>
      <p:pic>
        <p:nvPicPr>
          <p:cNvPr id="139" name="Google Shape;139;p20" descr="skyscraper in front of cityscape"/>
          <p:cNvPicPr preferRelativeResize="0"/>
          <p:nvPr/>
        </p:nvPicPr>
        <p:blipFill rotWithShape="1">
          <a:blip r:embed="rId13" cstate="email">
            <a:alphaModFix/>
            <a:extLst>
              <a:ext uri="{28A0092B-C50C-407E-A947-70E740481C1C}">
                <a14:useLocalDpi xmlns:a14="http://schemas.microsoft.com/office/drawing/2010/main"/>
              </a:ext>
            </a:extLst>
          </a:blip>
          <a:srcRect/>
          <a:stretch/>
        </p:blipFill>
        <p:spPr>
          <a:xfrm>
            <a:off x="13317061" y="2185015"/>
            <a:ext cx="2661277" cy="2661277"/>
          </a:xfrm>
          <a:prstGeom prst="rect">
            <a:avLst/>
          </a:prstGeom>
          <a:noFill/>
          <a:ln>
            <a:noFill/>
          </a:ln>
        </p:spPr>
      </p:pic>
      <p:sp>
        <p:nvSpPr>
          <p:cNvPr id="140" name="Google Shape;140;p20"/>
          <p:cNvSpPr/>
          <p:nvPr/>
        </p:nvSpPr>
        <p:spPr>
          <a:xfrm>
            <a:off x="13289882" y="2193048"/>
            <a:ext cx="967411" cy="96741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560"/>
              <a:buFont typeface="Helvetica Neue Light"/>
              <a:buNone/>
            </a:pPr>
            <a:endParaRPr sz="2560" b="0" i="0" u="none" strike="noStrike" cap="none">
              <a:solidFill>
                <a:srgbClr val="FFFFFF"/>
              </a:solidFill>
              <a:latin typeface="Avenir"/>
              <a:ea typeface="Avenir"/>
              <a:cs typeface="Avenir"/>
              <a:sym typeface="Avenir"/>
            </a:endParaRPr>
          </a:p>
        </p:txBody>
      </p:sp>
      <p:pic>
        <p:nvPicPr>
          <p:cNvPr id="141" name="Google Shape;141;p20" descr="A picture containing text&#10;&#10;Description automatically generated"/>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336238" y="244969"/>
            <a:ext cx="2225275" cy="1876954"/>
          </a:xfrm>
          <a:prstGeom prst="rect">
            <a:avLst/>
          </a:prstGeom>
          <a:noFill/>
          <a:ln>
            <a:noFill/>
          </a:ln>
        </p:spPr>
      </p:pic>
      <p:sp>
        <p:nvSpPr>
          <p:cNvPr id="142" name="Google Shape;142;p20"/>
          <p:cNvSpPr txBox="1"/>
          <p:nvPr/>
        </p:nvSpPr>
        <p:spPr>
          <a:xfrm>
            <a:off x="12974348" y="2204409"/>
            <a:ext cx="1282945" cy="1375695"/>
          </a:xfrm>
          <a:prstGeom prst="rect">
            <a:avLst/>
          </a:prstGeom>
          <a:noFill/>
          <a:ln>
            <a:noFill/>
          </a:ln>
        </p:spPr>
        <p:txBody>
          <a:bodyPr spcFirstLastPara="1" wrap="square" lIns="130025" tIns="65000" rIns="130025" bIns="65000" anchor="t" anchorCtr="0">
            <a:noAutofit/>
          </a:bodyPr>
          <a:lstStyle/>
          <a:p>
            <a:pPr marL="0" marR="0" lvl="0" indent="0" algn="r" rtl="0">
              <a:lnSpc>
                <a:spcPct val="70000"/>
              </a:lnSpc>
              <a:spcBef>
                <a:spcPts val="0"/>
              </a:spcBef>
              <a:spcAft>
                <a:spcPts val="0"/>
              </a:spcAft>
              <a:buClr>
                <a:srgbClr val="FFFFFF"/>
              </a:buClr>
              <a:buSzPts val="4400"/>
              <a:buFont typeface="Arial"/>
              <a:buNone/>
            </a:pPr>
            <a:r>
              <a:rPr lang="en-US" sz="4400" b="1" i="0" u="none" strike="noStrike" cap="none">
                <a:solidFill>
                  <a:srgbClr val="FFFFFF"/>
                </a:solidFill>
                <a:latin typeface="Avenir"/>
                <a:ea typeface="Avenir"/>
                <a:cs typeface="Avenir"/>
                <a:sym typeface="Avenir"/>
              </a:rPr>
              <a:t>2021</a:t>
            </a:r>
            <a:endParaRPr/>
          </a:p>
          <a:p>
            <a:pPr marL="0" marR="0" lvl="0" indent="0" algn="r" rtl="0">
              <a:lnSpc>
                <a:spcPct val="70000"/>
              </a:lnSpc>
              <a:spcBef>
                <a:spcPts val="0"/>
              </a:spcBef>
              <a:spcAft>
                <a:spcPts val="0"/>
              </a:spcAft>
              <a:buClr>
                <a:schemeClr val="dk1"/>
              </a:buClr>
              <a:buSzPts val="4400"/>
              <a:buFont typeface="Arial"/>
              <a:buNone/>
            </a:pPr>
            <a:endParaRPr sz="4400" b="1" i="0" u="none" strike="noStrike" cap="none">
              <a:solidFill>
                <a:srgbClr val="FFFFFF"/>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p:nvPr/>
        </p:nvSpPr>
        <p:spPr>
          <a:xfrm>
            <a:off x="8151469" y="1695184"/>
            <a:ext cx="9025219" cy="8767662"/>
          </a:xfrm>
          <a:prstGeom prst="rect">
            <a:avLst/>
          </a:prstGeom>
          <a:noFill/>
          <a:ln>
            <a:noFill/>
          </a:ln>
        </p:spPr>
        <p:txBody>
          <a:bodyPr spcFirstLastPara="1" wrap="square" lIns="46200" tIns="46200" rIns="46200" bIns="46200" anchor="t" anchorCtr="0">
            <a:noAutofit/>
          </a:bodyPr>
          <a:lstStyle/>
          <a:p>
            <a:pPr marL="0" marR="0" lvl="0" indent="0" algn="ctr" rtl="0">
              <a:lnSpc>
                <a:spcPct val="100000"/>
              </a:lnSpc>
              <a:spcBef>
                <a:spcPts val="0"/>
              </a:spcBef>
              <a:spcAft>
                <a:spcPts val="0"/>
              </a:spcAft>
              <a:buClr>
                <a:srgbClr val="000000"/>
              </a:buClr>
              <a:buSzPts val="3600"/>
              <a:buFont typeface="Helvetica Neue"/>
              <a:buNone/>
            </a:pPr>
            <a:r>
              <a:rPr lang="en-US" sz="3600" b="1" i="0" u="none" strike="noStrike" cap="none">
                <a:solidFill>
                  <a:srgbClr val="000000"/>
                </a:solidFill>
                <a:latin typeface="Helvetica Neue"/>
                <a:ea typeface="Helvetica Neue"/>
                <a:cs typeface="Helvetica Neue"/>
                <a:sym typeface="Helvetica Neue"/>
              </a:rPr>
              <a:t>MBON Pole to Pole of the Americas</a:t>
            </a:r>
            <a:endParaRPr/>
          </a:p>
          <a:p>
            <a:pPr marL="0" marR="0" lvl="0" indent="0" algn="ctr" rtl="0">
              <a:lnSpc>
                <a:spcPct val="100000"/>
              </a:lnSpc>
              <a:spcBef>
                <a:spcPts val="0"/>
              </a:spcBef>
              <a:spcAft>
                <a:spcPts val="0"/>
              </a:spcAft>
              <a:buClr>
                <a:srgbClr val="000000"/>
              </a:buClr>
              <a:buSzPts val="2800"/>
              <a:buFont typeface="Helvetica Neue Light"/>
              <a:buNone/>
            </a:pPr>
            <a:endParaRPr sz="2800" b="1" i="0" u="none" strike="noStrike" cap="none">
              <a:solidFill>
                <a:srgbClr val="9F9F9F"/>
              </a:solidFill>
              <a:latin typeface="Helvetica Neue"/>
              <a:ea typeface="Helvetica Neue"/>
              <a:cs typeface="Helvetica Neue"/>
              <a:sym typeface="Helvetica Neue"/>
            </a:endParaRPr>
          </a:p>
          <a:p>
            <a:pPr marL="632167" marR="0" lvl="1" indent="0" algn="l" rtl="0">
              <a:lnSpc>
                <a:spcPct val="90000"/>
              </a:lnSpc>
              <a:spcBef>
                <a:spcPts val="569"/>
              </a:spcBef>
              <a:spcAft>
                <a:spcPts val="0"/>
              </a:spcAft>
              <a:buClr>
                <a:schemeClr val="dk1"/>
              </a:buClr>
              <a:buSzPts val="2200"/>
              <a:buFont typeface="Calibri"/>
              <a:buNone/>
            </a:pPr>
            <a:r>
              <a:rPr lang="en-US" sz="4800" b="0" i="0" u="none" strike="noStrike" cap="none">
                <a:solidFill>
                  <a:schemeClr val="dk1"/>
                </a:solidFill>
                <a:latin typeface="Calibri"/>
                <a:ea typeface="Calibri"/>
                <a:cs typeface="Calibri"/>
                <a:sym typeface="Calibri"/>
              </a:rPr>
              <a:t>People working together to observe marine biodiversity and understand how and why it changes for the benefit of society </a:t>
            </a:r>
            <a:endParaRPr/>
          </a:p>
          <a:p>
            <a:pPr marL="1056623" marR="0" lvl="1" indent="-284756" algn="l" rtl="0">
              <a:lnSpc>
                <a:spcPct val="90000"/>
              </a:lnSpc>
              <a:spcBef>
                <a:spcPts val="569"/>
              </a:spcBef>
              <a:spcAft>
                <a:spcPts val="0"/>
              </a:spcAft>
              <a:buClr>
                <a:srgbClr val="000000"/>
              </a:buClr>
              <a:buSzPts val="2200"/>
              <a:buFont typeface="Helvetica Neue Light"/>
              <a:buNone/>
            </a:pPr>
            <a:endParaRPr sz="1600" b="0" i="0" u="none" strike="noStrike" cap="none">
              <a:solidFill>
                <a:schemeClr val="dk1"/>
              </a:solidFill>
              <a:latin typeface="Calibri"/>
              <a:ea typeface="Calibri"/>
              <a:cs typeface="Calibri"/>
              <a:sym typeface="Calibri"/>
            </a:endParaRPr>
          </a:p>
          <a:p>
            <a:pPr marL="487671" marR="0" lvl="0" indent="-397362" algn="l" rtl="0">
              <a:lnSpc>
                <a:spcPct val="90000"/>
              </a:lnSpc>
              <a:spcBef>
                <a:spcPts val="910"/>
              </a:spcBef>
              <a:spcAft>
                <a:spcPts val="0"/>
              </a:spcAft>
              <a:buClr>
                <a:schemeClr val="dk1"/>
              </a:buClr>
              <a:buSzPts val="2200"/>
              <a:buFont typeface="Calibri"/>
              <a:buChar char="•"/>
            </a:pPr>
            <a:r>
              <a:rPr lang="en-US" sz="3200" b="0" i="0" u="none" strike="noStrike" cap="none">
                <a:solidFill>
                  <a:schemeClr val="dk1"/>
                </a:solidFill>
                <a:latin typeface="Calibri"/>
                <a:ea typeface="Calibri"/>
                <a:cs typeface="Calibri"/>
                <a:sym typeface="Calibri"/>
              </a:rPr>
              <a:t>Standardized methodologies and data workflows</a:t>
            </a:r>
            <a:endParaRPr/>
          </a:p>
          <a:p>
            <a:pPr marL="487671" marR="0" lvl="0" indent="-397362" algn="l" rtl="0">
              <a:lnSpc>
                <a:spcPct val="90000"/>
              </a:lnSpc>
              <a:spcBef>
                <a:spcPts val="910"/>
              </a:spcBef>
              <a:spcAft>
                <a:spcPts val="0"/>
              </a:spcAft>
              <a:buClr>
                <a:schemeClr val="dk1"/>
              </a:buClr>
              <a:buSzPts val="2200"/>
              <a:buFont typeface="Calibri"/>
              <a:buChar char="•"/>
            </a:pPr>
            <a:r>
              <a:rPr lang="en-US" sz="3200" b="0" i="0" u="none" strike="noStrike" cap="none">
                <a:solidFill>
                  <a:schemeClr val="dk1"/>
                </a:solidFill>
                <a:latin typeface="Calibri"/>
                <a:ea typeface="Calibri"/>
                <a:cs typeface="Calibri"/>
                <a:sym typeface="Calibri"/>
              </a:rPr>
              <a:t>Data and knowledge sharing</a:t>
            </a:r>
            <a:endParaRPr/>
          </a:p>
          <a:p>
            <a:pPr marL="487671" marR="0" lvl="0" indent="-397362" algn="l" rtl="0">
              <a:lnSpc>
                <a:spcPct val="90000"/>
              </a:lnSpc>
              <a:spcBef>
                <a:spcPts val="910"/>
              </a:spcBef>
              <a:spcAft>
                <a:spcPts val="0"/>
              </a:spcAft>
              <a:buClr>
                <a:schemeClr val="dk1"/>
              </a:buClr>
              <a:buSzPts val="2200"/>
              <a:buFont typeface="Calibri"/>
              <a:buChar char="•"/>
            </a:pPr>
            <a:r>
              <a:rPr lang="en-US" sz="3200" b="0" i="0" u="none" strike="noStrike" cap="none">
                <a:solidFill>
                  <a:schemeClr val="dk1"/>
                </a:solidFill>
                <a:latin typeface="Calibri"/>
                <a:ea typeface="Calibri"/>
                <a:cs typeface="Calibri"/>
                <a:sym typeface="Calibri"/>
              </a:rPr>
              <a:t>Technology sharing and transfer</a:t>
            </a:r>
            <a:endParaRPr/>
          </a:p>
          <a:p>
            <a:pPr marL="487671" marR="0" lvl="0" indent="-397362" algn="l" rtl="0">
              <a:lnSpc>
                <a:spcPct val="90000"/>
              </a:lnSpc>
              <a:spcBef>
                <a:spcPts val="910"/>
              </a:spcBef>
              <a:spcAft>
                <a:spcPts val="0"/>
              </a:spcAft>
              <a:buClr>
                <a:schemeClr val="dk1"/>
              </a:buClr>
              <a:buSzPts val="2200"/>
              <a:buFont typeface="Calibri"/>
              <a:buChar char="•"/>
            </a:pPr>
            <a:r>
              <a:rPr lang="en-US" sz="3200" b="0" i="0" u="none" strike="noStrike" cap="none">
                <a:solidFill>
                  <a:schemeClr val="dk1"/>
                </a:solidFill>
                <a:latin typeface="Calibri"/>
                <a:ea typeface="Calibri"/>
                <a:cs typeface="Calibri"/>
                <a:sym typeface="Calibri"/>
              </a:rPr>
              <a:t>Capacity building</a:t>
            </a:r>
            <a:endParaRPr/>
          </a:p>
          <a:p>
            <a:pPr marL="487671" marR="0" lvl="0" indent="-257662" algn="l" rtl="0">
              <a:lnSpc>
                <a:spcPct val="90000"/>
              </a:lnSpc>
              <a:spcBef>
                <a:spcPts val="910"/>
              </a:spcBef>
              <a:spcAft>
                <a:spcPts val="0"/>
              </a:spcAft>
              <a:buClr>
                <a:srgbClr val="000000"/>
              </a:buClr>
              <a:buSzPts val="2200"/>
              <a:buFont typeface="Helvetica Neue Light"/>
              <a:buNone/>
            </a:pPr>
            <a:endParaRPr sz="3200" b="0" i="0" u="none" strike="noStrike" cap="none">
              <a:solidFill>
                <a:schemeClr val="dk1"/>
              </a:solidFill>
              <a:latin typeface="Calibri"/>
              <a:ea typeface="Calibri"/>
              <a:cs typeface="Calibri"/>
              <a:sym typeface="Calibri"/>
            </a:endParaRPr>
          </a:p>
          <a:p>
            <a:pPr marL="487671" marR="0" lvl="0" indent="-257662" algn="l" rtl="0">
              <a:lnSpc>
                <a:spcPct val="90000"/>
              </a:lnSpc>
              <a:spcBef>
                <a:spcPts val="910"/>
              </a:spcBef>
              <a:spcAft>
                <a:spcPts val="0"/>
              </a:spcAft>
              <a:buClr>
                <a:srgbClr val="000000"/>
              </a:buClr>
              <a:buSzPts val="2200"/>
              <a:buFont typeface="Helvetica Neue Light"/>
              <a:buNone/>
            </a:pPr>
            <a:endParaRPr sz="3200" b="0" i="0" u="none" strike="noStrike" cap="none">
              <a:solidFill>
                <a:schemeClr val="dk1"/>
              </a:solidFill>
              <a:latin typeface="Calibri"/>
              <a:ea typeface="Calibri"/>
              <a:cs typeface="Calibri"/>
              <a:sym typeface="Calibri"/>
            </a:endParaRPr>
          </a:p>
          <a:p>
            <a:pPr marL="487671" marR="0" lvl="0" indent="0" algn="l" rtl="0">
              <a:lnSpc>
                <a:spcPct val="90000"/>
              </a:lnSpc>
              <a:spcBef>
                <a:spcPts val="0"/>
              </a:spcBef>
              <a:spcAft>
                <a:spcPts val="0"/>
              </a:spcAft>
              <a:buClr>
                <a:srgbClr val="000000"/>
              </a:buClr>
              <a:buSzPts val="4000"/>
              <a:buFont typeface="Helvetica Neue Light"/>
              <a:buNone/>
            </a:pPr>
            <a:endParaRPr sz="4000" b="0" i="0" u="none" strike="noStrike" cap="none">
              <a:solidFill>
                <a:srgbClr val="666666"/>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Helvetica Neue Light"/>
              <a:buNone/>
            </a:pPr>
            <a:endParaRPr sz="2800" b="0" i="0" u="none" strike="noStrike" cap="none">
              <a:solidFill>
                <a:srgbClr val="9F9F9F"/>
              </a:solidFill>
              <a:latin typeface="Helvetica Neue"/>
              <a:ea typeface="Helvetica Neue"/>
              <a:cs typeface="Helvetica Neue"/>
              <a:sym typeface="Helvetica Neue"/>
            </a:endParaRPr>
          </a:p>
          <a:p>
            <a:pPr marL="1056623" marR="0" lvl="0" indent="-731509" algn="l" rtl="0">
              <a:lnSpc>
                <a:spcPct val="100000"/>
              </a:lnSpc>
              <a:spcBef>
                <a:spcPts val="0"/>
              </a:spcBef>
              <a:spcAft>
                <a:spcPts val="0"/>
              </a:spcAft>
              <a:buClr>
                <a:srgbClr val="000000"/>
              </a:buClr>
              <a:buSzPts val="3600"/>
              <a:buFont typeface="Helvetica Neue Light"/>
              <a:buNone/>
            </a:pPr>
            <a:endParaRPr sz="4400" b="1" i="0" u="none" strike="noStrike" cap="none">
              <a:solidFill>
                <a:srgbClr val="9F9F9F"/>
              </a:solidFill>
              <a:latin typeface="Helvetica Neue"/>
              <a:ea typeface="Helvetica Neue"/>
              <a:cs typeface="Helvetica Neue"/>
              <a:sym typeface="Helvetica Neue"/>
            </a:endParaRPr>
          </a:p>
          <a:p>
            <a:pPr marL="1056623" marR="0" lvl="0" indent="-731509" algn="l" rtl="0">
              <a:lnSpc>
                <a:spcPct val="100000"/>
              </a:lnSpc>
              <a:spcBef>
                <a:spcPts val="0"/>
              </a:spcBef>
              <a:spcAft>
                <a:spcPts val="0"/>
              </a:spcAft>
              <a:buClr>
                <a:srgbClr val="000000"/>
              </a:buClr>
              <a:buSzPts val="3600"/>
              <a:buFont typeface="Helvetica Neue Light"/>
              <a:buNone/>
            </a:pPr>
            <a:endParaRPr sz="4400" b="1" i="0" u="none" strike="noStrike" cap="none">
              <a:solidFill>
                <a:srgbClr val="1D324B"/>
              </a:solidFill>
              <a:latin typeface="Helvetica Neue"/>
              <a:ea typeface="Helvetica Neue"/>
              <a:cs typeface="Helvetica Neue"/>
              <a:sym typeface="Helvetica Neue"/>
            </a:endParaRPr>
          </a:p>
        </p:txBody>
      </p:sp>
      <p:pic>
        <p:nvPicPr>
          <p:cNvPr id="148" name="Google Shape;148;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119315" y="422032"/>
            <a:ext cx="3861603" cy="5148803"/>
          </a:xfrm>
          <a:prstGeom prst="rect">
            <a:avLst/>
          </a:prstGeom>
          <a:noFill/>
          <a:ln>
            <a:noFill/>
          </a:ln>
        </p:spPr>
      </p:pic>
      <p:pic>
        <p:nvPicPr>
          <p:cNvPr id="149" name="Google Shape;149;p2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63575" y="3272773"/>
            <a:ext cx="3684823" cy="3374210"/>
          </a:xfrm>
          <a:prstGeom prst="rect">
            <a:avLst/>
          </a:prstGeom>
          <a:noFill/>
          <a:ln>
            <a:noFill/>
          </a:ln>
        </p:spPr>
      </p:pic>
      <p:pic>
        <p:nvPicPr>
          <p:cNvPr id="150" name="Google Shape;150;p21"/>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926069" y="5802925"/>
            <a:ext cx="4142151" cy="3106614"/>
          </a:xfrm>
          <a:prstGeom prst="rect">
            <a:avLst/>
          </a:prstGeom>
          <a:noFill/>
          <a:ln>
            <a:noFill/>
          </a:ln>
        </p:spPr>
      </p:pic>
      <p:pic>
        <p:nvPicPr>
          <p:cNvPr id="151" name="Google Shape;151;p21"/>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63575" y="6921823"/>
            <a:ext cx="3579446" cy="2684584"/>
          </a:xfrm>
          <a:prstGeom prst="rect">
            <a:avLst/>
          </a:prstGeom>
          <a:noFill/>
          <a:ln>
            <a:noFill/>
          </a:ln>
        </p:spPr>
      </p:pic>
      <p:pic>
        <p:nvPicPr>
          <p:cNvPr id="152" name="Google Shape;152;p21"/>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rot="5400000">
            <a:off x="498719" y="570958"/>
            <a:ext cx="2997936" cy="224845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62850" y="417919"/>
            <a:ext cx="9570266" cy="3944220"/>
          </a:xfrm>
          <a:prstGeom prst="rect">
            <a:avLst/>
          </a:prstGeom>
          <a:noFill/>
          <a:ln>
            <a:noFill/>
          </a:ln>
        </p:spPr>
      </p:pic>
      <p:pic>
        <p:nvPicPr>
          <p:cNvPr id="158" name="Google Shape;158;p22"/>
          <p:cNvPicPr preferRelativeResize="0"/>
          <p:nvPr/>
        </p:nvPicPr>
        <p:blipFill rotWithShape="1">
          <a:blip r:embed="rId4">
            <a:alphaModFix/>
          </a:blip>
          <a:srcRect/>
          <a:stretch/>
        </p:blipFill>
        <p:spPr>
          <a:xfrm>
            <a:off x="0" y="-1"/>
            <a:ext cx="7562850" cy="9759573"/>
          </a:xfrm>
          <a:prstGeom prst="rect">
            <a:avLst/>
          </a:prstGeom>
          <a:noFill/>
          <a:ln>
            <a:noFill/>
          </a:ln>
        </p:spPr>
      </p:pic>
      <p:sp>
        <p:nvSpPr>
          <p:cNvPr id="159" name="Google Shape;159;p22"/>
          <p:cNvSpPr/>
          <p:nvPr/>
        </p:nvSpPr>
        <p:spPr>
          <a:xfrm>
            <a:off x="9223464" y="4832523"/>
            <a:ext cx="6933699" cy="1117878"/>
          </a:xfrm>
          <a:prstGeom prst="downArrow">
            <a:avLst>
              <a:gd name="adj1" fmla="val 50000"/>
              <a:gd name="adj2" fmla="val 50000"/>
            </a:avLst>
          </a:prstGeom>
          <a:solidFill>
            <a:schemeClr val="lt1"/>
          </a:solidFill>
          <a:ln w="12700" cap="flat" cmpd="sng">
            <a:solidFill>
              <a:schemeClr val="dk1"/>
            </a:solidFill>
            <a:prstDash val="solid"/>
            <a:miter lim="400000"/>
            <a:headEnd type="none" w="sm" len="sm"/>
            <a:tailEnd type="none" w="sm" len="sm"/>
          </a:ln>
          <a:effectLst>
            <a:outerShdw blurRad="38100" dist="25400" dir="5400000" rotWithShape="0">
              <a:srgbClr val="000000">
                <a:alpha val="49803"/>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chemeClr val="dk1"/>
              </a:buClr>
              <a:buSzPts val="4800"/>
              <a:buFont typeface="Helvetica Neue Light"/>
              <a:buNone/>
            </a:pPr>
            <a:r>
              <a:rPr lang="en-US" sz="4800" b="0" i="0" u="none" strike="noStrike" cap="none">
                <a:solidFill>
                  <a:schemeClr val="dk1"/>
                </a:solidFill>
                <a:latin typeface="Helvetica Neue Light"/>
                <a:ea typeface="Helvetica Neue Light"/>
                <a:cs typeface="Helvetica Neue Light"/>
                <a:sym typeface="Helvetica Neue Light"/>
              </a:rPr>
              <a:t>EOV’s</a:t>
            </a:r>
            <a:endParaRPr sz="2400" b="0" i="0" u="none" strike="noStrike" cap="none">
              <a:solidFill>
                <a:schemeClr val="dk1"/>
              </a:solidFill>
              <a:latin typeface="Helvetica Neue Light"/>
              <a:ea typeface="Helvetica Neue Light"/>
              <a:cs typeface="Helvetica Neue Light"/>
              <a:sym typeface="Helvetica Neue Light"/>
            </a:endParaRPr>
          </a:p>
        </p:txBody>
      </p:sp>
      <p:pic>
        <p:nvPicPr>
          <p:cNvPr id="160" name="Google Shape;160;p22" descr="Uma imagem com texto&#10;&#10;Descrição gerada automaticament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750228" y="6280865"/>
            <a:ext cx="3880172" cy="3272897"/>
          </a:xfrm>
          <a:prstGeom prst="rect">
            <a:avLst/>
          </a:prstGeom>
          <a:noFill/>
          <a:ln>
            <a:noFill/>
          </a:ln>
        </p:spPr>
      </p:pic>
      <p:pic>
        <p:nvPicPr>
          <p:cNvPr id="161" name="Google Shape;161;p22" descr="Global Ocean Observing System – Biology and Ecosystems (GOOS BioEco) –  PacMAN"/>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562850" y="3921792"/>
            <a:ext cx="3464918" cy="18001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3"/>
          <p:cNvSpPr txBox="1"/>
          <p:nvPr/>
        </p:nvSpPr>
        <p:spPr>
          <a:xfrm>
            <a:off x="278419" y="139136"/>
            <a:ext cx="14163295" cy="617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Standardized biodiversity monitoring protocols</a:t>
            </a:r>
            <a:endParaRPr/>
          </a:p>
        </p:txBody>
      </p:sp>
      <p:pic>
        <p:nvPicPr>
          <p:cNvPr id="167" name="Google Shape;167;p23" descr="Graphical user interface, text, application, Word&#10;&#10;Description automatically generated"/>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835" y="931352"/>
            <a:ext cx="5170714" cy="3264786"/>
          </a:xfrm>
          <a:prstGeom prst="rect">
            <a:avLst/>
          </a:prstGeom>
          <a:noFill/>
          <a:ln>
            <a:noFill/>
          </a:ln>
        </p:spPr>
      </p:pic>
      <p:pic>
        <p:nvPicPr>
          <p:cNvPr id="168" name="Google Shape;168;p23" descr="Graphical user interface, text, application, email&#10;&#10;Description automatically generated"/>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536285" y="918651"/>
            <a:ext cx="5668892" cy="3250423"/>
          </a:xfrm>
          <a:prstGeom prst="rect">
            <a:avLst/>
          </a:prstGeom>
          <a:noFill/>
          <a:ln>
            <a:noFill/>
          </a:ln>
        </p:spPr>
      </p:pic>
      <p:pic>
        <p:nvPicPr>
          <p:cNvPr id="169" name="Google Shape;169;p23" descr="Graphical user interface, text, application, website&#10;&#10;Description automatically generated"/>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1557000" y="931352"/>
            <a:ext cx="5170714" cy="3564792"/>
          </a:xfrm>
          <a:prstGeom prst="rect">
            <a:avLst/>
          </a:prstGeom>
          <a:noFill/>
          <a:ln>
            <a:noFill/>
          </a:ln>
        </p:spPr>
      </p:pic>
      <p:grpSp>
        <p:nvGrpSpPr>
          <p:cNvPr id="170" name="Google Shape;170;p23"/>
          <p:cNvGrpSpPr/>
          <p:nvPr/>
        </p:nvGrpSpPr>
        <p:grpSpPr>
          <a:xfrm>
            <a:off x="9723008" y="6716855"/>
            <a:ext cx="7043529" cy="2604405"/>
            <a:chOff x="8068308" y="6109264"/>
            <a:chExt cx="9855987" cy="3644336"/>
          </a:xfrm>
        </p:grpSpPr>
        <p:pic>
          <p:nvPicPr>
            <p:cNvPr id="171" name="Google Shape;171;p2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068308" y="6339547"/>
              <a:ext cx="4256637" cy="3183770"/>
            </a:xfrm>
            <a:prstGeom prst="rect">
              <a:avLst/>
            </a:prstGeom>
            <a:noFill/>
            <a:ln>
              <a:noFill/>
            </a:ln>
          </p:spPr>
        </p:pic>
        <p:pic>
          <p:nvPicPr>
            <p:cNvPr id="172" name="Google Shape;172;p2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12648290" y="6109264"/>
              <a:ext cx="5276005" cy="3644336"/>
            </a:xfrm>
            <a:prstGeom prst="rect">
              <a:avLst/>
            </a:prstGeom>
            <a:noFill/>
            <a:ln>
              <a:noFill/>
            </a:ln>
          </p:spPr>
        </p:pic>
      </p:grpSp>
      <p:pic>
        <p:nvPicPr>
          <p:cNvPr id="173" name="Google Shape;173;p2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5458662" y="6404599"/>
            <a:ext cx="3780597" cy="3014468"/>
          </a:xfrm>
          <a:prstGeom prst="rect">
            <a:avLst/>
          </a:prstGeom>
          <a:noFill/>
          <a:ln>
            <a:noFill/>
          </a:ln>
        </p:spPr>
      </p:pic>
      <p:pic>
        <p:nvPicPr>
          <p:cNvPr id="174" name="Google Shape;174;p2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3834" y="5794486"/>
            <a:ext cx="5444827" cy="3889162"/>
          </a:xfrm>
          <a:prstGeom prst="rect">
            <a:avLst/>
          </a:prstGeom>
          <a:noFill/>
          <a:ln>
            <a:noFill/>
          </a:ln>
        </p:spPr>
      </p:pic>
      <p:sp>
        <p:nvSpPr>
          <p:cNvPr id="175" name="Google Shape;175;p23"/>
          <p:cNvSpPr txBox="1"/>
          <p:nvPr/>
        </p:nvSpPr>
        <p:spPr>
          <a:xfrm>
            <a:off x="5536285" y="6511670"/>
            <a:ext cx="1130118" cy="410369"/>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chemeClr val="lt1"/>
              </a:buClr>
              <a:buSzPts val="2000"/>
              <a:buFont typeface="Helvetica Neue Light"/>
              <a:buNone/>
            </a:pPr>
            <a:r>
              <a:rPr lang="en-US" sz="2000" b="0" i="0" u="none" strike="noStrike" cap="none">
                <a:solidFill>
                  <a:schemeClr val="lt1"/>
                </a:solidFill>
                <a:latin typeface="Helvetica Neue Light"/>
                <a:ea typeface="Helvetica Neue Light"/>
                <a:cs typeface="Helvetica Neue Light"/>
                <a:sym typeface="Helvetica Neue Light"/>
              </a:rPr>
              <a:t>Mollusca</a:t>
            </a:r>
            <a:endParaRPr/>
          </a:p>
        </p:txBody>
      </p:sp>
      <p:pic>
        <p:nvPicPr>
          <p:cNvPr id="176" name="Google Shape;176;p23" descr="OBIS (@OBISNetwork) | Twitter"/>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7991557" y="4725849"/>
            <a:ext cx="1666463" cy="1117925"/>
          </a:xfrm>
          <a:prstGeom prst="rect">
            <a:avLst/>
          </a:prstGeom>
          <a:noFill/>
          <a:ln>
            <a:noFill/>
          </a:ln>
        </p:spPr>
      </p:pic>
      <p:sp>
        <p:nvSpPr>
          <p:cNvPr id="177" name="Google Shape;177;p23"/>
          <p:cNvSpPr/>
          <p:nvPr/>
        </p:nvSpPr>
        <p:spPr>
          <a:xfrm rot="10800000">
            <a:off x="522590" y="4603115"/>
            <a:ext cx="16295081" cy="1571326"/>
          </a:xfrm>
          <a:prstGeom prst="triangle">
            <a:avLst>
              <a:gd name="adj" fmla="val 50000"/>
            </a:avLst>
          </a:prstGeom>
          <a:noFill/>
          <a:ln w="12700" cap="flat" cmpd="sng">
            <a:solidFill>
              <a:schemeClr val="accent2"/>
            </a:solidFill>
            <a:prstDash val="solid"/>
            <a:miter lim="400000"/>
            <a:headEnd type="none" w="sm" len="sm"/>
            <a:tailEnd type="none" w="sm" len="sm"/>
          </a:ln>
          <a:effectLst>
            <a:outerShdw blurRad="38100" dist="25400" dir="5400000" rotWithShape="0">
              <a:srgbClr val="000000">
                <a:alpha val="49803"/>
              </a:srgbClr>
            </a:outerShdw>
          </a:effectLst>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Clr>
                <a:srgbClr val="000000"/>
              </a:buClr>
              <a:buSzPts val="2400"/>
              <a:buFont typeface="Helvetica Neue Light"/>
              <a:buNone/>
            </a:pPr>
            <a:endParaRPr sz="2400" b="0"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4"/>
          <p:cNvSpPr txBox="1">
            <a:spLocks noGrp="1"/>
          </p:cNvSpPr>
          <p:nvPr>
            <p:ph type="title"/>
          </p:nvPr>
        </p:nvSpPr>
        <p:spPr>
          <a:xfrm>
            <a:off x="219354" y="175707"/>
            <a:ext cx="15752018" cy="627801"/>
          </a:xfrm>
          <a:prstGeom prst="rect">
            <a:avLst/>
          </a:prstGeom>
          <a:noFill/>
          <a:ln>
            <a:noFill/>
          </a:ln>
        </p:spPr>
        <p:txBody>
          <a:bodyPr spcFirstLastPara="1" wrap="square" lIns="50800" tIns="50800" rIns="50800" bIns="50800" anchor="ctr" anchorCtr="0">
            <a:spAutoFit/>
          </a:bodyPr>
          <a:lstStyle/>
          <a:p>
            <a:pPr marL="0" lvl="0" indent="0" algn="l" rtl="0">
              <a:lnSpc>
                <a:spcPct val="100000"/>
              </a:lnSpc>
              <a:spcBef>
                <a:spcPts val="0"/>
              </a:spcBef>
              <a:spcAft>
                <a:spcPts val="0"/>
              </a:spcAft>
              <a:buClr>
                <a:srgbClr val="000000"/>
              </a:buClr>
              <a:buSzPts val="3413"/>
              <a:buFont typeface="Helvetica Neue"/>
              <a:buNone/>
            </a:pPr>
            <a:r>
              <a:rPr lang="en-US" sz="3413" b="1">
                <a:solidFill>
                  <a:srgbClr val="000000"/>
                </a:solidFill>
                <a:latin typeface="Helvetica Neue"/>
                <a:ea typeface="Helvetica Neue"/>
                <a:cs typeface="Helvetica Neue"/>
                <a:sym typeface="Helvetica Neue"/>
              </a:rPr>
              <a:t>MBON Pole to Pole: Building capacity in biodiversity monitoring</a:t>
            </a:r>
            <a:endParaRPr/>
          </a:p>
        </p:txBody>
      </p:sp>
      <p:pic>
        <p:nvPicPr>
          <p:cNvPr id="183" name="Google Shape;183;p24" descr="SCOR – International Year of Basic Sciences for Development"/>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738962" y="2029102"/>
            <a:ext cx="2682138" cy="1394712"/>
          </a:xfrm>
          <a:prstGeom prst="rect">
            <a:avLst/>
          </a:prstGeom>
          <a:noFill/>
          <a:ln>
            <a:noFill/>
          </a:ln>
        </p:spPr>
      </p:pic>
      <p:pic>
        <p:nvPicPr>
          <p:cNvPr id="184" name="Google Shape;184;p24" descr="FAPES - Secti e Fape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621572" y="3491836"/>
            <a:ext cx="3356232" cy="827696"/>
          </a:xfrm>
          <a:prstGeom prst="rect">
            <a:avLst/>
          </a:prstGeom>
          <a:noFill/>
          <a:ln>
            <a:noFill/>
          </a:ln>
        </p:spPr>
      </p:pic>
      <p:pic>
        <p:nvPicPr>
          <p:cNvPr id="185" name="Google Shape;185;p2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74299" y="4574166"/>
            <a:ext cx="6703505" cy="3526251"/>
          </a:xfrm>
          <a:prstGeom prst="rect">
            <a:avLst/>
          </a:prstGeom>
          <a:noFill/>
          <a:ln>
            <a:noFill/>
          </a:ln>
        </p:spPr>
      </p:pic>
      <p:pic>
        <p:nvPicPr>
          <p:cNvPr id="186" name="Google Shape;186;p2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8357422" y="1553144"/>
            <a:ext cx="5067299" cy="3261398"/>
          </a:xfrm>
          <a:prstGeom prst="rect">
            <a:avLst/>
          </a:prstGeom>
          <a:noFill/>
          <a:ln>
            <a:noFill/>
          </a:ln>
        </p:spPr>
      </p:pic>
      <p:sp>
        <p:nvSpPr>
          <p:cNvPr id="187" name="Google Shape;187;p24"/>
          <p:cNvSpPr txBox="1"/>
          <p:nvPr/>
        </p:nvSpPr>
        <p:spPr>
          <a:xfrm>
            <a:off x="9291117" y="8168440"/>
            <a:ext cx="866986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Helvetica Neue Light"/>
              <a:buNone/>
            </a:pPr>
            <a:r>
              <a:rPr lang="en-US" sz="2000" b="0" i="0" u="none" strike="noStrike" cap="none">
                <a:solidFill>
                  <a:srgbClr val="000000"/>
                </a:solidFill>
                <a:latin typeface="Helvetica Neue Light"/>
                <a:ea typeface="Helvetica Neue Light"/>
                <a:cs typeface="Helvetica Neue Light"/>
                <a:sym typeface="Helvetica Neue Light"/>
              </a:rPr>
              <a:t>https://eqmh.github.io/Ocean_Data_Bootcamp/</a:t>
            </a:r>
            <a:endParaRPr/>
          </a:p>
        </p:txBody>
      </p:sp>
      <p:pic>
        <p:nvPicPr>
          <p:cNvPr id="188" name="Google Shape;188;p24" descr="G:\My Drive\MBON\GLOBAL_MBON\P2P\P2P_Project\P2P_workshop_CEBIMar\workshop presentations\Participants\Pictures\IMG_1366.jpg"/>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7435" y="1908375"/>
            <a:ext cx="6405287" cy="3705288"/>
          </a:xfrm>
          <a:prstGeom prst="rect">
            <a:avLst/>
          </a:prstGeom>
          <a:noFill/>
          <a:ln>
            <a:noFill/>
          </a:ln>
        </p:spPr>
      </p:pic>
      <p:pic>
        <p:nvPicPr>
          <p:cNvPr id="189" name="Google Shape;189;p24"/>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889386" y="5788105"/>
            <a:ext cx="6066671" cy="3713519"/>
          </a:xfrm>
          <a:prstGeom prst="rect">
            <a:avLst/>
          </a:prstGeom>
          <a:noFill/>
          <a:ln>
            <a:noFill/>
          </a:ln>
        </p:spPr>
      </p:pic>
      <p:pic>
        <p:nvPicPr>
          <p:cNvPr id="190" name="Google Shape;190;p24" descr="Image result for cebimar logo sÃ£o sebastiÃ£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517435" y="5613663"/>
            <a:ext cx="2450752" cy="912874"/>
          </a:xfrm>
          <a:prstGeom prst="rect">
            <a:avLst/>
          </a:prstGeom>
          <a:noFill/>
          <a:ln>
            <a:noFill/>
          </a:ln>
        </p:spPr>
      </p:pic>
      <p:pic>
        <p:nvPicPr>
          <p:cNvPr id="191" name="Google Shape;191;p24" descr="Image result for unam logo"/>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8775024" y="5800123"/>
            <a:ext cx="1048541" cy="1178149"/>
          </a:xfrm>
          <a:prstGeom prst="rect">
            <a:avLst/>
          </a:prstGeom>
          <a:noFill/>
          <a:ln>
            <a:noFill/>
          </a:ln>
        </p:spPr>
      </p:pic>
      <p:sp>
        <p:nvSpPr>
          <p:cNvPr id="192" name="Google Shape;192;p24"/>
          <p:cNvSpPr txBox="1"/>
          <p:nvPr/>
        </p:nvSpPr>
        <p:spPr>
          <a:xfrm>
            <a:off x="517435" y="1251785"/>
            <a:ext cx="2693045" cy="65659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6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2018 - Brazil</a:t>
            </a:r>
            <a:endParaRPr sz="3600" b="0" i="0" u="none" strike="noStrike" cap="none">
              <a:solidFill>
                <a:srgbClr val="000000"/>
              </a:solidFill>
              <a:latin typeface="Helvetica Neue Light"/>
              <a:ea typeface="Helvetica Neue Light"/>
              <a:cs typeface="Helvetica Neue Light"/>
              <a:sym typeface="Helvetica Neue Light"/>
            </a:endParaRPr>
          </a:p>
        </p:txBody>
      </p:sp>
      <p:sp>
        <p:nvSpPr>
          <p:cNvPr id="193" name="Google Shape;193;p24"/>
          <p:cNvSpPr txBox="1"/>
          <p:nvPr/>
        </p:nvSpPr>
        <p:spPr>
          <a:xfrm>
            <a:off x="4427687" y="5930636"/>
            <a:ext cx="3026470" cy="65659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6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2019 - Mexico</a:t>
            </a:r>
            <a:endParaRPr sz="3600" b="0" i="0" u="none" strike="noStrike" cap="none">
              <a:solidFill>
                <a:srgbClr val="000000"/>
              </a:solidFill>
              <a:latin typeface="Helvetica Neue Light"/>
              <a:ea typeface="Helvetica Neue Light"/>
              <a:cs typeface="Helvetica Neue Light"/>
              <a:sym typeface="Helvetica Neue Light"/>
            </a:endParaRPr>
          </a:p>
        </p:txBody>
      </p:sp>
      <p:sp>
        <p:nvSpPr>
          <p:cNvPr id="194" name="Google Shape;194;p24"/>
          <p:cNvSpPr txBox="1"/>
          <p:nvPr/>
        </p:nvSpPr>
        <p:spPr>
          <a:xfrm>
            <a:off x="12912900" y="1322349"/>
            <a:ext cx="2693045" cy="656590"/>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36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2022 - Brazil</a:t>
            </a:r>
            <a:endParaRPr sz="3600" b="0" i="0" u="none" strike="noStrike" cap="non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grpSp>
        <p:nvGrpSpPr>
          <p:cNvPr id="199" name="Google Shape;199;p25"/>
          <p:cNvGrpSpPr/>
          <p:nvPr/>
        </p:nvGrpSpPr>
        <p:grpSpPr>
          <a:xfrm>
            <a:off x="2537600" y="3096054"/>
            <a:ext cx="12265062" cy="5526215"/>
            <a:chOff x="0" y="1186248"/>
            <a:chExt cx="16098470" cy="7253417"/>
          </a:xfrm>
        </p:grpSpPr>
        <p:pic>
          <p:nvPicPr>
            <p:cNvPr id="200" name="Google Shape;200;p25" descr="Website&#10;&#10;Description automatically generated with low confidenc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1186248"/>
              <a:ext cx="7003377" cy="6845643"/>
            </a:xfrm>
            <a:prstGeom prst="rect">
              <a:avLst/>
            </a:prstGeom>
            <a:noFill/>
            <a:ln>
              <a:noFill/>
            </a:ln>
          </p:spPr>
        </p:pic>
        <p:pic>
          <p:nvPicPr>
            <p:cNvPr id="201" name="Google Shape;201;p25" descr="Website&#10;&#10;Description automatically generated with low confidence"/>
            <p:cNvPicPr preferRelativeResize="0"/>
            <p:nvPr/>
          </p:nvPicPr>
          <p:blipFill rotWithShape="1">
            <a:blip r:embed="rId4" cstate="email">
              <a:alphaModFix/>
              <a:extLst>
                <a:ext uri="{28A0092B-C50C-407E-A947-70E740481C1C}">
                  <a14:useLocalDpi xmlns:a14="http://schemas.microsoft.com/office/drawing/2010/main"/>
                </a:ext>
              </a:extLst>
            </a:blip>
            <a:srcRect r="-1795" b="-91"/>
            <a:stretch/>
          </p:blipFill>
          <p:spPr>
            <a:xfrm>
              <a:off x="7003377" y="1303239"/>
              <a:ext cx="9095093" cy="7136426"/>
            </a:xfrm>
            <a:prstGeom prst="rect">
              <a:avLst/>
            </a:prstGeom>
            <a:noFill/>
            <a:ln>
              <a:noFill/>
            </a:ln>
          </p:spPr>
        </p:pic>
      </p:grpSp>
      <p:grpSp>
        <p:nvGrpSpPr>
          <p:cNvPr id="202" name="Google Shape;202;p25"/>
          <p:cNvGrpSpPr/>
          <p:nvPr/>
        </p:nvGrpSpPr>
        <p:grpSpPr>
          <a:xfrm>
            <a:off x="3484099" y="952844"/>
            <a:ext cx="9765767" cy="1644821"/>
            <a:chOff x="7289979" y="866347"/>
            <a:chExt cx="9765767" cy="1644821"/>
          </a:xfrm>
        </p:grpSpPr>
        <p:pic>
          <p:nvPicPr>
            <p:cNvPr id="203" name="Google Shape;203;p25"/>
            <p:cNvPicPr preferRelativeResize="0"/>
            <p:nvPr/>
          </p:nvPicPr>
          <p:blipFill rotWithShape="1">
            <a:blip r:embed="rId5">
              <a:alphaModFix/>
            </a:blip>
            <a:srcRect/>
            <a:stretch/>
          </p:blipFill>
          <p:spPr>
            <a:xfrm>
              <a:off x="10003368" y="866347"/>
              <a:ext cx="1625600" cy="1625600"/>
            </a:xfrm>
            <a:prstGeom prst="rect">
              <a:avLst/>
            </a:prstGeom>
            <a:noFill/>
            <a:ln>
              <a:noFill/>
            </a:ln>
          </p:spPr>
        </p:pic>
        <p:pic>
          <p:nvPicPr>
            <p:cNvPr id="204" name="Google Shape;204;p25"/>
            <p:cNvPicPr preferRelativeResize="0"/>
            <p:nvPr/>
          </p:nvPicPr>
          <p:blipFill rotWithShape="1">
            <a:blip r:embed="rId6">
              <a:alphaModFix/>
            </a:blip>
            <a:srcRect/>
            <a:stretch/>
          </p:blipFill>
          <p:spPr>
            <a:xfrm>
              <a:off x="7289979" y="866347"/>
              <a:ext cx="1625600" cy="1625600"/>
            </a:xfrm>
            <a:prstGeom prst="rect">
              <a:avLst/>
            </a:prstGeom>
            <a:noFill/>
            <a:ln>
              <a:noFill/>
            </a:ln>
          </p:spPr>
        </p:pic>
        <p:pic>
          <p:nvPicPr>
            <p:cNvPr id="205" name="Google Shape;205;p25"/>
            <p:cNvPicPr preferRelativeResize="0"/>
            <p:nvPr/>
          </p:nvPicPr>
          <p:blipFill rotWithShape="1">
            <a:blip r:embed="rId7">
              <a:alphaModFix/>
            </a:blip>
            <a:srcRect/>
            <a:stretch/>
          </p:blipFill>
          <p:spPr>
            <a:xfrm>
              <a:off x="12716757" y="885568"/>
              <a:ext cx="1625600" cy="1625600"/>
            </a:xfrm>
            <a:prstGeom prst="rect">
              <a:avLst/>
            </a:prstGeom>
            <a:noFill/>
            <a:ln>
              <a:noFill/>
            </a:ln>
          </p:spPr>
        </p:pic>
        <p:pic>
          <p:nvPicPr>
            <p:cNvPr id="206" name="Google Shape;206;p25"/>
            <p:cNvPicPr preferRelativeResize="0"/>
            <p:nvPr/>
          </p:nvPicPr>
          <p:blipFill rotWithShape="1">
            <a:blip r:embed="rId8">
              <a:alphaModFix/>
            </a:blip>
            <a:srcRect/>
            <a:stretch/>
          </p:blipFill>
          <p:spPr>
            <a:xfrm>
              <a:off x="15430146" y="885568"/>
              <a:ext cx="1625600" cy="1625600"/>
            </a:xfrm>
            <a:prstGeom prst="rect">
              <a:avLst/>
            </a:prstGeom>
            <a:noFill/>
            <a:ln>
              <a:noFill/>
            </a:ln>
          </p:spPr>
        </p:pic>
      </p:grpSp>
      <p:sp>
        <p:nvSpPr>
          <p:cNvPr id="207" name="Google Shape;207;p25"/>
          <p:cNvSpPr txBox="1"/>
          <p:nvPr/>
        </p:nvSpPr>
        <p:spPr>
          <a:xfrm>
            <a:off x="3598791" y="2611946"/>
            <a:ext cx="1396216" cy="31803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400"/>
              <a:buFont typeface="Helvetica Neue Light"/>
              <a:buNone/>
            </a:pPr>
            <a:r>
              <a:rPr lang="en-US" sz="1400" b="1" i="0" u="none" strike="noStrike" cap="none">
                <a:solidFill>
                  <a:srgbClr val="000000"/>
                </a:solidFill>
                <a:latin typeface="Helvetica Neue Light"/>
                <a:ea typeface="Helvetica Neue Light"/>
                <a:cs typeface="Helvetica Neue Light"/>
                <a:sym typeface="Helvetica Neue Light"/>
              </a:rPr>
              <a:t>Kelly Montenero</a:t>
            </a:r>
            <a:endParaRPr sz="1400" b="1" i="0" u="none" strike="noStrike" cap="none">
              <a:solidFill>
                <a:srgbClr val="000000"/>
              </a:solidFill>
              <a:latin typeface="Helvetica Neue Light"/>
              <a:ea typeface="Helvetica Neue Light"/>
              <a:cs typeface="Helvetica Neue Light"/>
              <a:sym typeface="Helvetica Neue Light"/>
            </a:endParaRPr>
          </a:p>
        </p:txBody>
      </p:sp>
      <p:sp>
        <p:nvSpPr>
          <p:cNvPr id="208" name="Google Shape;208;p25"/>
          <p:cNvSpPr txBox="1"/>
          <p:nvPr/>
        </p:nvSpPr>
        <p:spPr>
          <a:xfrm>
            <a:off x="6385120" y="2611946"/>
            <a:ext cx="1250343" cy="31803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400"/>
              <a:buFont typeface="Helvetica Neue Light"/>
              <a:buNone/>
            </a:pPr>
            <a:r>
              <a:rPr lang="en-US" sz="1400" b="1" i="0" u="none" strike="noStrike" cap="none">
                <a:solidFill>
                  <a:srgbClr val="000000"/>
                </a:solidFill>
                <a:latin typeface="Helvetica Neue Light"/>
                <a:ea typeface="Helvetica Neue Light"/>
                <a:cs typeface="Helvetica Neue Light"/>
                <a:sym typeface="Helvetica Neue Light"/>
              </a:rPr>
              <a:t>Willem Klajbor</a:t>
            </a:r>
            <a:endParaRPr sz="1400" b="1" i="0" u="none" strike="noStrike" cap="none">
              <a:solidFill>
                <a:srgbClr val="000000"/>
              </a:solidFill>
              <a:latin typeface="Helvetica Neue Light"/>
              <a:ea typeface="Helvetica Neue Light"/>
              <a:cs typeface="Helvetica Neue Light"/>
              <a:sym typeface="Helvetica Neue Light"/>
            </a:endParaRPr>
          </a:p>
        </p:txBody>
      </p:sp>
      <p:sp>
        <p:nvSpPr>
          <p:cNvPr id="209" name="Google Shape;209;p25"/>
          <p:cNvSpPr txBox="1"/>
          <p:nvPr/>
        </p:nvSpPr>
        <p:spPr>
          <a:xfrm>
            <a:off x="9030381" y="2611946"/>
            <a:ext cx="1386598" cy="31803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400"/>
              <a:buFont typeface="Helvetica Neue Light"/>
              <a:buNone/>
            </a:pPr>
            <a:r>
              <a:rPr lang="en-US" sz="1400" b="1" i="0" u="none" strike="noStrike" cap="none">
                <a:solidFill>
                  <a:srgbClr val="000000"/>
                </a:solidFill>
                <a:latin typeface="Helvetica Neue Light"/>
                <a:ea typeface="Helvetica Neue Light"/>
                <a:cs typeface="Helvetica Neue Light"/>
                <a:sym typeface="Helvetica Neue Light"/>
              </a:rPr>
              <a:t>Luke Thompson</a:t>
            </a:r>
            <a:endParaRPr/>
          </a:p>
        </p:txBody>
      </p:sp>
      <p:sp>
        <p:nvSpPr>
          <p:cNvPr id="210" name="Google Shape;210;p25"/>
          <p:cNvSpPr txBox="1"/>
          <p:nvPr/>
        </p:nvSpPr>
        <p:spPr>
          <a:xfrm>
            <a:off x="11758196" y="2611946"/>
            <a:ext cx="1357744" cy="31803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1400"/>
              <a:buFont typeface="Helvetica Neue Light"/>
              <a:buNone/>
            </a:pPr>
            <a:r>
              <a:rPr lang="en-US" sz="1400" b="1" i="0" u="none" strike="noStrike" cap="none">
                <a:solidFill>
                  <a:srgbClr val="000000"/>
                </a:solidFill>
                <a:latin typeface="Helvetica Neue Light"/>
                <a:ea typeface="Helvetica Neue Light"/>
                <a:cs typeface="Helvetica Neue Light"/>
                <a:sym typeface="Helvetica Neue Light"/>
              </a:rPr>
              <a:t>Enrique Montes</a:t>
            </a:r>
            <a:endParaRPr/>
          </a:p>
        </p:txBody>
      </p:sp>
      <p:pic>
        <p:nvPicPr>
          <p:cNvPr id="211" name="Google Shape;211;p25" descr="NOAA AOML Logo - ANGARI Foundation"/>
          <p:cNvPicPr preferRelativeResize="0"/>
          <p:nvPr/>
        </p:nvPicPr>
        <p:blipFill rotWithShape="1">
          <a:blip r:embed="rId9">
            <a:alphaModFix/>
          </a:blip>
          <a:srcRect/>
          <a:stretch/>
        </p:blipFill>
        <p:spPr>
          <a:xfrm>
            <a:off x="14042779" y="429741"/>
            <a:ext cx="2857500" cy="2844800"/>
          </a:xfrm>
          <a:prstGeom prst="rect">
            <a:avLst/>
          </a:prstGeom>
          <a:noFill/>
          <a:ln>
            <a:noFill/>
          </a:ln>
        </p:spPr>
      </p:pic>
      <p:sp>
        <p:nvSpPr>
          <p:cNvPr id="212" name="Google Shape;212;p25"/>
          <p:cNvSpPr txBox="1"/>
          <p:nvPr/>
        </p:nvSpPr>
        <p:spPr>
          <a:xfrm>
            <a:off x="729655" y="8603048"/>
            <a:ext cx="13811615" cy="954107"/>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Helvetica Neue Light"/>
                <a:ea typeface="Helvetica Neue Light"/>
                <a:cs typeface="Helvetica Neue Light"/>
                <a:sym typeface="Helvetica Neue Light"/>
              </a:rPr>
              <a:t>34 participants from SIMA, US Embassy, NOAA, U. Sao Paulo.</a:t>
            </a:r>
            <a:endParaRPr/>
          </a:p>
          <a:p>
            <a:pPr marL="457200" marR="0" lvl="0" indent="-457200" algn="l" rtl="0">
              <a:lnSpc>
                <a:spcPct val="100000"/>
              </a:lnSpc>
              <a:spcBef>
                <a:spcPts val="0"/>
              </a:spcBef>
              <a:spcAft>
                <a:spcPts val="0"/>
              </a:spcAft>
              <a:buClr>
                <a:srgbClr val="000000"/>
              </a:buClr>
              <a:buSzPts val="2800"/>
              <a:buFont typeface="Arial"/>
              <a:buChar char="•"/>
            </a:pPr>
            <a:r>
              <a:rPr lang="en-US" sz="2800" b="0" i="0" u="none" strike="noStrike" cap="none">
                <a:solidFill>
                  <a:srgbClr val="000000"/>
                </a:solidFill>
                <a:latin typeface="Helvetica Neue Light"/>
                <a:ea typeface="Helvetica Neue Light"/>
                <a:cs typeface="Helvetica Neue Light"/>
                <a:sym typeface="Helvetica Neue Light"/>
              </a:rPr>
              <a:t>14 Industry partners invited.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6"/>
          <p:cNvSpPr txBox="1"/>
          <p:nvPr/>
        </p:nvSpPr>
        <p:spPr>
          <a:xfrm>
            <a:off x="476665" y="334721"/>
            <a:ext cx="15043479" cy="79265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413"/>
              <a:buFont typeface="Helvetica Neue"/>
              <a:buNone/>
            </a:pPr>
            <a:r>
              <a:rPr lang="en-US" sz="3413" b="1" i="0" u="none" strike="noStrike" cap="none">
                <a:solidFill>
                  <a:srgbClr val="000000"/>
                </a:solidFill>
                <a:latin typeface="Helvetica Neue"/>
                <a:ea typeface="Helvetica Neue"/>
                <a:cs typeface="Helvetica Neue"/>
                <a:sym typeface="Helvetica Neue"/>
              </a:rPr>
              <a:t>Applying machine-learning tools for biodiversity monitoring</a:t>
            </a:r>
            <a:endParaRPr/>
          </a:p>
        </p:txBody>
      </p:sp>
      <p:pic>
        <p:nvPicPr>
          <p:cNvPr id="218" name="Google Shape;218;p26" descr="https://www.frontiersin.org/files/Articles/620866/fmars-08-620866-HTML-r1/image_m/fmars-08-620866-g001.jpg"/>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69385" y="1369445"/>
            <a:ext cx="5712094" cy="8160135"/>
          </a:xfrm>
          <a:prstGeom prst="rect">
            <a:avLst/>
          </a:prstGeom>
          <a:noFill/>
          <a:ln>
            <a:noFill/>
          </a:ln>
        </p:spPr>
      </p:pic>
      <p:sp>
        <p:nvSpPr>
          <p:cNvPr id="219" name="Google Shape;219;p26"/>
          <p:cNvSpPr/>
          <p:nvPr/>
        </p:nvSpPr>
        <p:spPr>
          <a:xfrm>
            <a:off x="13093573" y="8587882"/>
            <a:ext cx="4853142" cy="83099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600"/>
              <a:buFont typeface="Helvetica Neue Light"/>
              <a:buNone/>
            </a:pPr>
            <a:r>
              <a:rPr lang="en-US" sz="1600" b="0" i="0" u="none" strike="noStrike" cap="none">
                <a:solidFill>
                  <a:srgbClr val="000000"/>
                </a:solidFill>
                <a:latin typeface="Helvetica Neue Light"/>
                <a:ea typeface="Helvetica Neue Light"/>
                <a:cs typeface="Helvetica Neue Light"/>
                <a:sym typeface="Helvetica Neue Light"/>
              </a:rPr>
              <a:t>Mendez et al 2021</a:t>
            </a:r>
            <a:endParaRPr/>
          </a:p>
          <a:p>
            <a:pPr marL="0" marR="0" lvl="0" indent="0" algn="l" rtl="0">
              <a:lnSpc>
                <a:spcPct val="100000"/>
              </a:lnSpc>
              <a:spcBef>
                <a:spcPts val="0"/>
              </a:spcBef>
              <a:spcAft>
                <a:spcPts val="0"/>
              </a:spcAft>
              <a:buClr>
                <a:srgbClr val="000000"/>
              </a:buClr>
              <a:buSzPts val="1600"/>
              <a:buFont typeface="Helvetica Neue Light"/>
              <a:buNone/>
            </a:pPr>
            <a:r>
              <a:rPr lang="en-US" sz="1600" b="0" i="0" u="none" strike="noStrike" cap="none">
                <a:solidFill>
                  <a:srgbClr val="000000"/>
                </a:solidFill>
                <a:latin typeface="Helvetica Neue Light"/>
                <a:ea typeface="Helvetica Neue Light"/>
                <a:cs typeface="Helvetica Neue Light"/>
                <a:sym typeface="Helvetica Neue Light"/>
              </a:rPr>
              <a:t>Front. Mar. Sci. https://doi.org/10.3389/fmars.2021.620866</a:t>
            </a:r>
            <a:endParaRPr/>
          </a:p>
        </p:txBody>
      </p:sp>
      <p:sp>
        <p:nvSpPr>
          <p:cNvPr id="220" name="Google Shape;220;p26"/>
          <p:cNvSpPr/>
          <p:nvPr/>
        </p:nvSpPr>
        <p:spPr>
          <a:xfrm>
            <a:off x="13054186" y="3671260"/>
            <a:ext cx="4286077" cy="230832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Helvetica Neue Light"/>
              <a:buNone/>
            </a:pPr>
            <a:r>
              <a:rPr lang="en-US" sz="3600" b="0" i="0" u="none" strike="noStrike" cap="none">
                <a:solidFill>
                  <a:srgbClr val="000000"/>
                </a:solidFill>
                <a:latin typeface="Helvetica Neue Light"/>
                <a:ea typeface="Helvetica Neue Light"/>
                <a:cs typeface="Helvetica Neue Light"/>
                <a:sym typeface="Helvetica Neue Light"/>
              </a:rPr>
              <a:t>“It took less than a year for mussel cover to drop from 90 to almost 0%”</a:t>
            </a:r>
            <a:endParaRPr/>
          </a:p>
        </p:txBody>
      </p:sp>
      <p:sp>
        <p:nvSpPr>
          <p:cNvPr id="221" name="Google Shape;221;p26"/>
          <p:cNvSpPr txBox="1"/>
          <p:nvPr/>
        </p:nvSpPr>
        <p:spPr>
          <a:xfrm>
            <a:off x="7633741" y="4241340"/>
            <a:ext cx="3339059"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a:solidFill>
                  <a:schemeClr val="dk1"/>
                </a:solidFill>
                <a:latin typeface="Helvetica Neue"/>
                <a:ea typeface="Helvetica Neue"/>
                <a:cs typeface="Helvetica Neue"/>
                <a:sym typeface="Helvetica Neue"/>
              </a:rPr>
              <a:t>February 2018</a:t>
            </a:r>
            <a:endParaRPr/>
          </a:p>
        </p:txBody>
      </p:sp>
      <p:sp>
        <p:nvSpPr>
          <p:cNvPr id="222" name="Google Shape;222;p26"/>
          <p:cNvSpPr txBox="1"/>
          <p:nvPr/>
        </p:nvSpPr>
        <p:spPr>
          <a:xfrm>
            <a:off x="10129922" y="4241339"/>
            <a:ext cx="1685756"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400"/>
              <a:buFont typeface="Helvetica Neue"/>
              <a:buNone/>
            </a:pPr>
            <a:r>
              <a:rPr lang="en-US" sz="2400" b="0" i="0" u="none" strike="noStrike" cap="none">
                <a:solidFill>
                  <a:schemeClr val="dk1"/>
                </a:solidFill>
                <a:latin typeface="Helvetica Neue"/>
                <a:ea typeface="Helvetica Neue"/>
                <a:cs typeface="Helvetica Neue"/>
                <a:sym typeface="Helvetica Neue"/>
              </a:rPr>
              <a:t>May 2019</a:t>
            </a:r>
            <a:endParaRPr/>
          </a:p>
        </p:txBody>
      </p:sp>
      <p:grpSp>
        <p:nvGrpSpPr>
          <p:cNvPr id="223" name="Google Shape;223;p26"/>
          <p:cNvGrpSpPr/>
          <p:nvPr/>
        </p:nvGrpSpPr>
        <p:grpSpPr>
          <a:xfrm>
            <a:off x="214400" y="1369445"/>
            <a:ext cx="6782278" cy="7957751"/>
            <a:chOff x="0" y="0"/>
            <a:chExt cx="5979562" cy="7015956"/>
          </a:xfrm>
        </p:grpSpPr>
        <p:pic>
          <p:nvPicPr>
            <p:cNvPr id="224" name="Google Shape;224;p2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0" y="0"/>
              <a:ext cx="5943600" cy="3407410"/>
            </a:xfrm>
            <a:prstGeom prst="rect">
              <a:avLst/>
            </a:prstGeom>
            <a:noFill/>
            <a:ln>
              <a:noFill/>
            </a:ln>
          </p:spPr>
        </p:pic>
        <p:pic>
          <p:nvPicPr>
            <p:cNvPr id="225" name="Google Shape;225;p26" descr="https://www.frontiersin.org/files/Articles/691313/fmars-08-691313-HTML/image_m/fmars-08-691313-g001.jpg"/>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35962" y="4190841"/>
              <a:ext cx="5943600" cy="2825115"/>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2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90841" y="0"/>
            <a:ext cx="16558579" cy="9753600"/>
          </a:xfrm>
          <a:prstGeom prst="rect">
            <a:avLst/>
          </a:prstGeom>
          <a:noFill/>
          <a:ln>
            <a:noFill/>
          </a:ln>
        </p:spPr>
      </p:pic>
    </p:spTree>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964</Words>
  <Application>Microsoft Macintosh PowerPoint</Application>
  <PresentationFormat>Custom</PresentationFormat>
  <Paragraphs>119</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Helvetica Neue</vt:lpstr>
      <vt:lpstr>Source Sans Pro</vt:lpstr>
      <vt:lpstr>Avenir</vt:lpstr>
      <vt:lpstr>Helvetica Neue Light</vt:lpstr>
      <vt:lpstr>White</vt:lpstr>
      <vt:lpstr>PowerPoint Presentation</vt:lpstr>
      <vt:lpstr>PowerPoint Presentation</vt:lpstr>
      <vt:lpstr>PowerPoint Presentation</vt:lpstr>
      <vt:lpstr>PowerPoint Presentation</vt:lpstr>
      <vt:lpstr>PowerPoint Presentation</vt:lpstr>
      <vt:lpstr>MBON Pole to Pole: Building capacity in biodiversity monitoring</vt:lpstr>
      <vt:lpstr>PowerPoint Presentation</vt:lpstr>
      <vt:lpstr>PowerPoint Presentation</vt:lpstr>
      <vt:lpstr>PowerPoint Presentation</vt:lpstr>
      <vt:lpstr>PowerPoint Presentation</vt:lpstr>
      <vt:lpstr>PowerPoint Presentation</vt:lpstr>
      <vt:lpstr>PowerPoint Presentation</vt:lpstr>
      <vt:lpstr>Integrating in situ biodiversity data with satellite records</vt:lpstr>
      <vt:lpstr>PowerPoint Presentation</vt:lpstr>
      <vt:lpstr>PowerPoint Presentation</vt:lpstr>
      <vt:lpstr>PowerPoint Presentation</vt:lpstr>
      <vt:lpstr>Aqualink Smart Buoys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Torie Ketcham</cp:lastModifiedBy>
  <cp:revision>1</cp:revision>
  <dcterms:modified xsi:type="dcterms:W3CDTF">2022-11-30T17:54:08Z</dcterms:modified>
</cp:coreProperties>
</file>