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" id="{d8fcf065-4106-ec62-304d-a03a8cb1892a}">
          <p14:sldIdLst>
            <p14:sldId id="256"/>
            <p14:sldId id="257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BON_TITLE">
    <p:bg>
      <p:bgPr>
        <a:solidFill>
          <a:srgbClr val="0137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bbest/Github/bbest/mbon-bio-idx_private/meetings/2026-10-14_all-hands/img/mbon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3291840" cy="337414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2103120"/>
            <a:ext cx="1106424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Title of the talk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703320"/>
            <a:ext cx="1106424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rgbClr val="EAF3F7"/>
                </a:solidFill>
              </a:defRPr>
            </a:lvl1pPr>
          </a:lstStyle>
          <a:p>
            <a:pPr indent="0" marL="0">
              <a:buNone/>
            </a:pPr>
            <a:r>
              <a:rPr lang="en-US" sz="2000" dirty="0">
                <a:solidFill>
                  <a:srgbClr val="EAF3F7"/>
                </a:solidFill>
              </a:rPr>
              <a:t>Subtitle, authors, venue and date</a:t>
            </a:r>
            <a:endParaRPr lang="en-US" sz="2000" dirty="0"/>
          </a:p>
        </p:txBody>
      </p:sp>
      <p:sp>
        <p:nvSpPr>
          <p:cNvPr id="5" name="Text 0"/>
          <p:cNvSpPr/>
          <p:nvPr/>
        </p:nvSpPr>
        <p:spPr>
          <a:xfrm>
            <a:off x="548640" y="6263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DB9C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marinebon.org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BON_SECTION">
    <p:bg>
      <p:bgPr>
        <a:solidFill>
          <a:srgbClr val="0413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2651760"/>
            <a:ext cx="110642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rgbClr val="FFFFFF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Section title</a:t>
            </a:r>
            <a:endParaRPr lang="en-US" sz="4000" dirty="0"/>
          </a:p>
        </p:txBody>
      </p:sp>
      <p:sp>
        <p:nvSpPr>
          <p:cNvPr id="3" name="Text 0"/>
          <p:cNvSpPr/>
          <p:nvPr/>
        </p:nvSpPr>
        <p:spPr>
          <a:xfrm>
            <a:off x="548640" y="2103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8A7BB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SECTION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BON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9611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01375F"/>
                </a:solidFill>
              </a:defRPr>
            </a:lvl1pPr>
          </a:lstStyle>
          <a:p>
            <a:pPr algn="l" indent="0" marL="0">
              <a:buNone/>
            </a:pPr>
            <a:r>
              <a:rPr lang="en-US" sz="2800" b="1" dirty="0">
                <a:solidFill>
                  <a:srgbClr val="01375F"/>
                </a:solidFill>
              </a:rPr>
              <a:t>Slide title</a:t>
            </a:r>
            <a:endParaRPr lang="en-US" sz="2800" dirty="0"/>
          </a:p>
        </p:txBody>
      </p:sp>
      <p:pic>
        <p:nvPicPr>
          <p:cNvPr id="3" name="Image 0" descr="/Users/bbest/Github/bbest/mbon-bio-idx_private/meetings/2026-10-14_all-hands/img/mbon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2952" y="457200"/>
            <a:ext cx="1828800" cy="18745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9A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marinebon.org</a:t>
            </a:r>
            <a:endParaRPr lang="en-US" sz="900" dirty="0"/>
          </a:p>
        </p:txBody>
      </p:sp>
      <p:sp>
        <p:nvSpPr>
          <p:cNvPr id="5" name="Text 1"/>
          <p:cNvSpPr/>
          <p:nvPr/>
        </p:nvSpPr>
        <p:spPr>
          <a:xfrm>
            <a:off x="7223760" y="644652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499A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Marine Biodiversity Observation Network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499A3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BON_TWO_CO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96112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01375F"/>
                </a:solidFill>
              </a:defRPr>
            </a:lvl1pPr>
          </a:lstStyle>
          <a:p>
            <a:pPr algn="l" indent="0" marL="0">
              <a:buNone/>
            </a:pPr>
            <a:r>
              <a:rPr lang="en-US" sz="2800" b="1" dirty="0">
                <a:solidFill>
                  <a:srgbClr val="01375F"/>
                </a:solidFill>
              </a:rPr>
              <a:t>Slide title</a:t>
            </a:r>
            <a:endParaRPr lang="en-US" sz="2800" dirty="0"/>
          </a:p>
        </p:txBody>
      </p:sp>
      <p:pic>
        <p:nvPicPr>
          <p:cNvPr id="3" name="Image 0" descr="/Users/bbest/Github/bbest/mbon-bio-idx_private/meetings/2026-10-14_all-hands/img/mbon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02952" y="457200"/>
            <a:ext cx="1828800" cy="18745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2" type="body" hasCustomPrompt="1"/>
          </p:nvPr>
        </p:nvSpPr>
        <p:spPr>
          <a:xfrm>
            <a:off x="457200" y="1280160"/>
            <a:ext cx="5486400" cy="4937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342900" indent="-342900">
              <a:spcAft>
                <a:spcPts val="600"/>
              </a:spcAft>
              <a:buSzPct val="100000"/>
              <a:buChar char="•"/>
              <a:defRPr lang="en-US" sz="1500" dirty="0">
                <a:solidFill>
                  <a:srgbClr val="0F2230"/>
                </a:solidFill>
              </a:defRPr>
            </a:lvl1pPr>
          </a:lstStyle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0F2230"/>
                </a:solidFill>
              </a:rPr>
              <a:t>Left column</a:t>
            </a:r>
            <a:endParaRPr lang="en-US" sz="15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6245352" y="1280160"/>
            <a:ext cx="5486400" cy="4937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342900" indent="-342900">
              <a:spcAft>
                <a:spcPts val="600"/>
              </a:spcAft>
              <a:buSzPct val="100000"/>
              <a:buChar char="•"/>
              <a:defRPr lang="en-US" sz="1500" dirty="0">
                <a:solidFill>
                  <a:srgbClr val="0F2230"/>
                </a:solidFill>
              </a:defRPr>
            </a:lvl1pPr>
          </a:lstStyle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0F2230"/>
                </a:solidFill>
              </a:rPr>
              <a:t>Right column</a:t>
            </a:r>
            <a:endParaRPr lang="en-US" sz="1500" dirty="0"/>
          </a:p>
        </p:txBody>
      </p:sp>
      <p:sp>
        <p:nvSpPr>
          <p:cNvPr id="6" name="Text 0"/>
          <p:cNvSpPr/>
          <p:nvPr/>
        </p:nvSpPr>
        <p:spPr>
          <a:xfrm>
            <a:off x="457200" y="644652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499A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marinebon.org</a:t>
            </a:r>
            <a:endParaRPr lang="en-US" sz="900" dirty="0"/>
          </a:p>
        </p:txBody>
      </p:sp>
      <p:sp>
        <p:nvSpPr>
          <p:cNvPr id="7" name="Text 1"/>
          <p:cNvSpPr/>
          <p:nvPr/>
        </p:nvSpPr>
        <p:spPr>
          <a:xfrm>
            <a:off x="7223760" y="644652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499A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Marine Biodiversity Observation Network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499A3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499A3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1" type="title" hasCustomPrompt="1"/>
          </p:nvPr>
        </p:nvSpPr>
        <p:spPr>
          <a:xfrm>
            <a:off x="548640" y="2103120"/>
            <a:ext cx="11064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</a:rPr>
              <a:t>Title slide: Space Grotesk bold on navy</a:t>
            </a:r>
            <a:endParaRPr lang="en-US" sz="44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548640" y="3703320"/>
            <a:ext cx="11064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AF3F7"/>
                </a:solidFill>
              </a:rPr>
              <a:t>Subtitle in IBM Plex Sans · Authors · Venue · Date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2651760"/>
            <a:ext cx="11064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Section divider on abyss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1375F"/>
                </a:solidFill>
              </a:rPr>
              <a:t>Content slide: title only, compose the rest</a:t>
            </a:r>
            <a:endParaRPr lang="en-US" sz="2800" dirty="0"/>
          </a:p>
        </p:txBody>
      </p:sp>
      <p:sp>
        <p:nvSpPr>
          <p:cNvPr id="3" name="label Mono label in teal"/>
          <p:cNvSpPr txBox="1"/>
          <p:nvPr/>
        </p:nvSpPr>
        <p:spPr>
          <a:xfrm>
            <a:off x="457200" y="1280160"/>
            <a:ext cx="54864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5788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MONO LABEL IN TEAL</a:t>
            </a:r>
            <a:endParaRPr lang="en-US" sz="1100" dirty="0"/>
          </a:p>
        </p:txBody>
      </p:sp>
      <p:sp>
        <p:nvSpPr>
          <p:cNvPr id="4" name="tint card"/>
          <p:cNvSpPr/>
          <p:nvPr/>
        </p:nvSpPr>
        <p:spPr>
          <a:xfrm>
            <a:off x="457200" y="1600200"/>
            <a:ext cx="5486400" cy="2011680"/>
          </a:xfrm>
          <a:prstGeom prst="roundRect">
            <a:avLst>
              <a:gd name="adj" fmla="val 8182"/>
            </a:avLst>
          </a:prstGeom>
          <a:solidFill>
            <a:srgbClr val="F1F7F9"/>
          </a:solidFill>
          <a:ln w="12700">
            <a:solidFill>
              <a:srgbClr val="F1F7F9"/>
            </a:solidFill>
            <a:prstDash val="solid"/>
          </a:ln>
        </p:spPr>
      </p:sp>
      <p:sp>
        <p:nvSpPr>
          <p:cNvPr id="5" name="card text"/>
          <p:cNvSpPr txBox="1"/>
          <p:nvPr/>
        </p:nvSpPr>
        <p:spPr>
          <a:xfrm>
            <a:off x="685800" y="1783080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F2230"/>
                </a:solidFill>
              </a:rPr>
              <a:t>A tinted card (foam-100) for a goal, quote or callout. Body text 14–16 pt IBM Plex Sans in ink-900.</a:t>
            </a:r>
            <a:endParaRPr lang="en-US" sz="1500" dirty="0"/>
          </a:p>
        </p:txBody>
      </p:sp>
      <p:sp>
        <p:nvSpPr>
          <p:cNvPr id="6" name="white card"/>
          <p:cNvSpPr/>
          <p:nvPr/>
        </p:nvSpPr>
        <p:spPr>
          <a:xfrm>
            <a:off x="6245352" y="1600200"/>
            <a:ext cx="5486400" cy="201168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 w="12700">
            <a:solidFill>
              <a:srgbClr val="DBE5EA"/>
            </a:solidFill>
            <a:prstDash val="solid"/>
          </a:ln>
          <a:effectLst>
            <a:outerShdw sx="100000" sy="100000" kx="0" ky="0" algn="bl" rotWithShape="0" blurRad="127000" dist="25400" dir="5400000">
              <a:srgbClr val="0F2230">
                <a:alpha val="10000"/>
              </a:srgbClr>
            </a:outerShdw>
          </a:effectLst>
        </p:spPr>
      </p:sp>
      <p:sp>
        <p:nvSpPr>
          <p:cNvPr id="7" name="card text 2"/>
          <p:cNvSpPr txBox="1"/>
          <p:nvPr/>
        </p:nvSpPr>
        <p:spPr>
          <a:xfrm>
            <a:off x="6473952" y="1783080"/>
            <a:ext cx="5029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0F2230"/>
                </a:solidFill>
              </a:rPr>
              <a:t>A white card with a line-200 border and soft shadow. Never an accent stripe along an edge.</a:t>
            </a:r>
            <a:endParaRPr lang="en-US" sz="1500" dirty="0"/>
          </a:p>
        </p:txBody>
      </p:sp>
      <p:sp>
        <p:nvSpPr>
          <p:cNvPr id="8" name="label Pipeline motif"/>
          <p:cNvSpPr txBox="1"/>
          <p:nvPr/>
        </p:nvSpPr>
        <p:spPr>
          <a:xfrm>
            <a:off x="457200" y="3931920"/>
            <a:ext cx="54864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5788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PIPELINE MOTIF</a:t>
            </a:r>
            <a:endParaRPr lang="en-US" sz="1100" dirty="0"/>
          </a:p>
        </p:txBody>
      </p:sp>
      <p:sp>
        <p:nvSpPr>
          <p:cNvPr id="9" name="chip dataset"/>
          <p:cNvSpPr txBox="1"/>
          <p:nvPr/>
        </p:nvSpPr>
        <p:spPr>
          <a:xfrm>
            <a:off x="457200" y="4251960"/>
            <a:ext cx="1285189" cy="411480"/>
          </a:xfrm>
          <a:prstGeom prst="roundRect">
            <a:avLst>
              <a:gd name="adj" fmla="val 50000"/>
            </a:avLst>
          </a:prstGeom>
          <a:solidFill>
            <a:srgbClr val="6D4AA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dataset</a:t>
            </a:r>
            <a:endParaRPr lang="en-US" sz="1200" dirty="0"/>
          </a:p>
        </p:txBody>
      </p:sp>
      <p:sp>
        <p:nvSpPr>
          <p:cNvPr id="10" name="chip place"/>
          <p:cNvSpPr txBox="1"/>
          <p:nvPr/>
        </p:nvSpPr>
        <p:spPr>
          <a:xfrm>
            <a:off x="1857604" y="4251960"/>
            <a:ext cx="1285189" cy="411480"/>
          </a:xfrm>
          <a:prstGeom prst="roundRect">
            <a:avLst>
              <a:gd name="adj" fmla="val 50000"/>
            </a:avLst>
          </a:prstGeom>
          <a:solidFill>
            <a:srgbClr val="01375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place</a:t>
            </a:r>
            <a:endParaRPr lang="en-US" sz="1200" dirty="0"/>
          </a:p>
        </p:txBody>
      </p:sp>
      <p:sp>
        <p:nvSpPr>
          <p:cNvPr id="11" name="chip method"/>
          <p:cNvSpPr txBox="1"/>
          <p:nvPr/>
        </p:nvSpPr>
        <p:spPr>
          <a:xfrm>
            <a:off x="3258007" y="4251960"/>
            <a:ext cx="1285189" cy="411480"/>
          </a:xfrm>
          <a:prstGeom prst="roundRect">
            <a:avLst>
              <a:gd name="adj" fmla="val 50000"/>
            </a:avLst>
          </a:prstGeom>
          <a:solidFill>
            <a:srgbClr val="15788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method</a:t>
            </a:r>
            <a:endParaRPr lang="en-US" sz="1200" dirty="0"/>
          </a:p>
        </p:txBody>
      </p:sp>
      <p:sp>
        <p:nvSpPr>
          <p:cNvPr id="12" name="chip delivery"/>
          <p:cNvSpPr txBox="1"/>
          <p:nvPr/>
        </p:nvSpPr>
        <p:spPr>
          <a:xfrm>
            <a:off x="4658411" y="4251960"/>
            <a:ext cx="1285189" cy="411480"/>
          </a:xfrm>
          <a:prstGeom prst="roundRect">
            <a:avLst>
              <a:gd name="adj" fmla="val 50000"/>
            </a:avLst>
          </a:prstGeom>
          <a:solidFill>
            <a:srgbClr val="F268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delivery</a:t>
            </a:r>
            <a:endParaRPr lang="en-US" sz="1200" dirty="0"/>
          </a:p>
        </p:txBody>
      </p:sp>
      <p:sp>
        <p:nvSpPr>
          <p:cNvPr id="13" name="label Stat tiles"/>
          <p:cNvSpPr txBox="1"/>
          <p:nvPr/>
        </p:nvSpPr>
        <p:spPr>
          <a:xfrm>
            <a:off x="6245352" y="3931920"/>
            <a:ext cx="5486400" cy="22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5788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STAT TILES</a:t>
            </a:r>
            <a:endParaRPr lang="en-US" sz="1100" dirty="0"/>
          </a:p>
        </p:txBody>
      </p:sp>
      <p:sp>
        <p:nvSpPr>
          <p:cNvPr id="14" name="stat 121.9 M"/>
          <p:cNvSpPr/>
          <p:nvPr/>
        </p:nvSpPr>
        <p:spPr>
          <a:xfrm>
            <a:off x="6245352" y="4251960"/>
            <a:ext cx="1737360" cy="914400"/>
          </a:xfrm>
          <a:prstGeom prst="roundRect">
            <a:avLst>
              <a:gd name="adj" fmla="val 10000"/>
            </a:avLst>
          </a:prstGeom>
          <a:solidFill>
            <a:srgbClr val="F6FAFB"/>
          </a:solidFill>
          <a:ln w="12700">
            <a:solidFill>
              <a:srgbClr val="DBE5EA"/>
            </a:solidFill>
            <a:prstDash val="solid"/>
          </a:ln>
        </p:spPr>
      </p:sp>
      <p:sp>
        <p:nvSpPr>
          <p:cNvPr id="15" name="stat n 121.9 M"/>
          <p:cNvSpPr txBox="1"/>
          <p:nvPr/>
        </p:nvSpPr>
        <p:spPr>
          <a:xfrm>
            <a:off x="6355080" y="4325112"/>
            <a:ext cx="1517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456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121.9 M</a:t>
            </a:r>
            <a:endParaRPr lang="en-US" sz="2200" dirty="0"/>
          </a:p>
        </p:txBody>
      </p:sp>
      <p:sp>
        <p:nvSpPr>
          <p:cNvPr id="16" name="stat l 121.9 M"/>
          <p:cNvSpPr txBox="1"/>
          <p:nvPr/>
        </p:nvSpPr>
        <p:spPr>
          <a:xfrm>
            <a:off x="6355080" y="4782312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606E"/>
                </a:solidFill>
              </a:rPr>
              <a:t>big number in cobalt</a:t>
            </a:r>
            <a:endParaRPr lang="en-US" sz="900" dirty="0"/>
          </a:p>
        </p:txBody>
      </p:sp>
      <p:sp>
        <p:nvSpPr>
          <p:cNvPr id="17" name="stat 7 × 7"/>
          <p:cNvSpPr/>
          <p:nvPr/>
        </p:nvSpPr>
        <p:spPr>
          <a:xfrm>
            <a:off x="8119872" y="4251960"/>
            <a:ext cx="1737360" cy="914400"/>
          </a:xfrm>
          <a:prstGeom prst="roundRect">
            <a:avLst>
              <a:gd name="adj" fmla="val 10000"/>
            </a:avLst>
          </a:prstGeom>
          <a:solidFill>
            <a:srgbClr val="F6FAFB"/>
          </a:solidFill>
          <a:ln w="12700">
            <a:solidFill>
              <a:srgbClr val="DBE5EA"/>
            </a:solidFill>
            <a:prstDash val="solid"/>
          </a:ln>
        </p:spPr>
      </p:sp>
      <p:sp>
        <p:nvSpPr>
          <p:cNvPr id="18" name="stat n 7 × 7"/>
          <p:cNvSpPr txBox="1"/>
          <p:nvPr/>
        </p:nvSpPr>
        <p:spPr>
          <a:xfrm>
            <a:off x="8229600" y="4325112"/>
            <a:ext cx="1517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456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7 × 7</a:t>
            </a:r>
            <a:endParaRPr lang="en-US" sz="2200" dirty="0"/>
          </a:p>
        </p:txBody>
      </p:sp>
      <p:sp>
        <p:nvSpPr>
          <p:cNvPr id="19" name="stat l 7 × 7"/>
          <p:cNvSpPr txBox="1"/>
          <p:nvPr/>
        </p:nvSpPr>
        <p:spPr>
          <a:xfrm>
            <a:off x="8229600" y="4782312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606E"/>
                </a:solidFill>
              </a:rPr>
              <a:t>label in ink-500</a:t>
            </a:r>
            <a:endParaRPr lang="en-US" sz="900" dirty="0"/>
          </a:p>
        </p:txBody>
      </p:sp>
      <p:sp>
        <p:nvSpPr>
          <p:cNvPr id="20" name="stat 80,791"/>
          <p:cNvSpPr/>
          <p:nvPr/>
        </p:nvSpPr>
        <p:spPr>
          <a:xfrm>
            <a:off x="9994392" y="4251960"/>
            <a:ext cx="1737360" cy="914400"/>
          </a:xfrm>
          <a:prstGeom prst="roundRect">
            <a:avLst>
              <a:gd name="adj" fmla="val 10000"/>
            </a:avLst>
          </a:prstGeom>
          <a:solidFill>
            <a:srgbClr val="F6FAFB"/>
          </a:solidFill>
          <a:ln w="12700">
            <a:solidFill>
              <a:srgbClr val="DBE5EA"/>
            </a:solidFill>
            <a:prstDash val="solid"/>
          </a:ln>
        </p:spPr>
      </p:sp>
      <p:sp>
        <p:nvSpPr>
          <p:cNvPr id="21" name="stat n 80,791"/>
          <p:cNvSpPr txBox="1"/>
          <p:nvPr/>
        </p:nvSpPr>
        <p:spPr>
          <a:xfrm>
            <a:off x="10104120" y="4325112"/>
            <a:ext cx="15179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456B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80,791</a:t>
            </a:r>
            <a:endParaRPr lang="en-US" sz="2200" dirty="0"/>
          </a:p>
        </p:txBody>
      </p:sp>
      <p:sp>
        <p:nvSpPr>
          <p:cNvPr id="22" name="stat l 80,791"/>
          <p:cNvSpPr txBox="1"/>
          <p:nvPr/>
        </p:nvSpPr>
        <p:spPr>
          <a:xfrm>
            <a:off x="10104120" y="4782312"/>
            <a:ext cx="15179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44606E"/>
                </a:solidFill>
              </a:rPr>
              <a:t>Space Grotesk bold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499A3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1375F"/>
                </a:solidFill>
              </a:rPr>
              <a:t>Two-column slide with bulleted placeholders</a:t>
            </a:r>
            <a:endParaRPr lang="en-US" sz="2800" dirty="0"/>
          </a:p>
        </p:txBody>
      </p:sp>
      <p:sp>
        <p:nvSpPr>
          <p:cNvPr id="3" name="Text 0"/>
          <p:cNvSpPr/>
          <p:nvPr>
            <p:ph idx="102" type="body" hasCustomPrompt="1"/>
          </p:nvPr>
        </p:nvSpPr>
        <p:spPr>
          <a:xfrm>
            <a:off x="457200" y="1280160"/>
            <a:ext cx="548640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0F2230"/>
                </a:solidFill>
              </a:rPr>
              <a:t>Left column placeholder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0F2230"/>
                </a:solidFill>
              </a:rPr>
              <a:t>Bullets inherit 15 pt</a:t>
            </a:r>
            <a:endParaRPr lang="en-US" sz="1500" dirty="0"/>
          </a:p>
        </p:txBody>
      </p:sp>
      <p:sp>
        <p:nvSpPr>
          <p:cNvPr id="4" name="Text 0"/>
          <p:cNvSpPr/>
          <p:nvPr>
            <p:ph idx="103" type="body" hasCustomPrompt="1"/>
          </p:nvPr>
        </p:nvSpPr>
        <p:spPr>
          <a:xfrm>
            <a:off x="6245352" y="1280160"/>
            <a:ext cx="548640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0F2230"/>
                </a:solidFill>
              </a:rPr>
              <a:t>Right column placeholder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0F2230"/>
                </a:solidFill>
              </a:rPr>
              <a:t>Replace or delete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4465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499A3"/>
                </a:solidFill>
                <a:latin typeface="IBM Plex Mono"/>
                <a:ea typeface="IBM Plex Mono"/>
                <a:cs typeface="IBM Plex Mon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BON v1">
  <a:themeElements>
    <a:clrScheme name="MBON v1">
      <a:dk1>
        <a:srgbClr val="0F2230"/>
      </a:dk1>
      <a:lt1>
        <a:srgbClr val="FFFFFF"/>
      </a:lt1>
      <a:dk2>
        <a:srgbClr val="01375F"/>
      </a:dk2>
      <a:lt2>
        <a:srgbClr val="F6FAFB"/>
      </a:lt2>
      <a:accent1>
        <a:srgbClr val="2456B8"/>
      </a:accent1>
      <a:accent2>
        <a:srgbClr val="38A7BB"/>
      </a:accent2>
      <a:accent3>
        <a:srgbClr val="F2683F"/>
      </a:accent3>
      <a:accent4>
        <a:srgbClr val="F5B53F"/>
      </a:accent4>
      <a:accent5>
        <a:srgbClr val="1A7A4E"/>
      </a:accent5>
      <a:accent6>
        <a:srgbClr val="6D4AA7"/>
      </a:accent6>
      <a:hlink>
        <a:srgbClr val="15788F"/>
      </a:hlink>
      <a:folHlink>
        <a:srgbClr val="6D4AA7"/>
      </a:folHlink>
    </a:clrScheme>
    <a:fontScheme name="MBON v1">
      <a:majorFont>
        <a:latin typeface="Space Grotes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MBON brand v1 slide template</dc:title>
  <dc:subject>PptxGenJS Presentation</dc:subject>
  <dc:creator>MBON</dc:creator>
  <cp:lastModifiedBy>MBON</cp:lastModifiedBy>
  <cp:revision>1</cp:revision>
  <dcterms:created xsi:type="dcterms:W3CDTF">2026-10-07T15:39:32Z</dcterms:created>
  <dcterms:modified xsi:type="dcterms:W3CDTF">2026-10-07T15:39:32Z</dcterms:modified>
</cp:coreProperties>
</file>